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582" r:id="rId2"/>
    <p:sldId id="585" r:id="rId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0" d="100"/>
          <a:sy n="80" d="100"/>
        </p:scale>
        <p:origin x="68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713F04-FB61-4376-AABB-5E756E2E02C4}" type="datetimeFigureOut">
              <a:rPr lang="fr-BE" smtClean="0"/>
              <a:t>01-10-26</a:t>
            </a:fld>
            <a:endParaRPr lang="fr-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E24F4-93F9-4E01-BDF5-1019B8F0E4A0}" type="slidenum">
              <a:rPr lang="fr-BE" smtClean="0"/>
              <a:t>‹#›</a:t>
            </a:fld>
            <a:endParaRPr lang="fr-BE"/>
          </a:p>
        </p:txBody>
      </p:sp>
    </p:spTree>
    <p:extLst>
      <p:ext uri="{BB962C8B-B14F-4D97-AF65-F5344CB8AC3E}">
        <p14:creationId xmlns:p14="http://schemas.microsoft.com/office/powerpoint/2010/main" val="2884940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B95BBAE8-9C30-4443-BA62-B30320E80A67}"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6616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B95BBAE8-9C30-4443-BA62-B30320E80A67}"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798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3_Titre et contenu">
    <p:spTree>
      <p:nvGrpSpPr>
        <p:cNvPr id="1" name=""/>
        <p:cNvGrpSpPr/>
        <p:nvPr/>
      </p:nvGrpSpPr>
      <p:grpSpPr>
        <a:xfrm>
          <a:off x="0" y="0"/>
          <a:ext cx="0" cy="0"/>
          <a:chOff x="0" y="0"/>
          <a:chExt cx="0" cy="0"/>
        </a:xfrm>
      </p:grpSpPr>
      <p:sp>
        <p:nvSpPr>
          <p:cNvPr id="9" name="Parallélogramme 8">
            <a:extLst>
              <a:ext uri="{FF2B5EF4-FFF2-40B4-BE49-F238E27FC236}">
                <a16:creationId xmlns:a16="http://schemas.microsoft.com/office/drawing/2014/main" id="{21FC8026-DA99-4E00-A2AF-BFA9A0451E58}"/>
              </a:ext>
            </a:extLst>
          </p:cNvPr>
          <p:cNvSpPr/>
          <p:nvPr userDrawn="1"/>
        </p:nvSpPr>
        <p:spPr>
          <a:xfrm flipH="1">
            <a:off x="-569642" y="-3598"/>
            <a:ext cx="13656887" cy="1160328"/>
          </a:xfrm>
          <a:prstGeom prst="parallelogram">
            <a:avLst>
              <a:gd name="adj" fmla="val 86325"/>
            </a:avLst>
          </a:prstGeom>
          <a:solidFill>
            <a:srgbClr val="76B54B">
              <a:alpha val="64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3201"/>
          </a:p>
        </p:txBody>
      </p:sp>
      <p:sp>
        <p:nvSpPr>
          <p:cNvPr id="10" name="Parallélogramme 9">
            <a:extLst>
              <a:ext uri="{FF2B5EF4-FFF2-40B4-BE49-F238E27FC236}">
                <a16:creationId xmlns:a16="http://schemas.microsoft.com/office/drawing/2014/main" id="{90B89844-C7AD-4BA0-88E3-A3516BC6B6DD}"/>
              </a:ext>
            </a:extLst>
          </p:cNvPr>
          <p:cNvSpPr/>
          <p:nvPr userDrawn="1"/>
        </p:nvSpPr>
        <p:spPr>
          <a:xfrm flipH="1">
            <a:off x="-1937840" y="665510"/>
            <a:ext cx="5144825" cy="512646"/>
          </a:xfrm>
          <a:prstGeom prst="parallelogram">
            <a:avLst>
              <a:gd name="adj" fmla="val 91926"/>
            </a:avLst>
          </a:prstGeom>
          <a:solidFill>
            <a:srgbClr val="8A8A8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3201"/>
          </a:p>
        </p:txBody>
      </p:sp>
      <p:sp>
        <p:nvSpPr>
          <p:cNvPr id="11" name="Parallélogramme 10">
            <a:extLst>
              <a:ext uri="{FF2B5EF4-FFF2-40B4-BE49-F238E27FC236}">
                <a16:creationId xmlns:a16="http://schemas.microsoft.com/office/drawing/2014/main" id="{79EC6E26-9393-4C96-9427-65251903C304}"/>
              </a:ext>
            </a:extLst>
          </p:cNvPr>
          <p:cNvSpPr/>
          <p:nvPr userDrawn="1"/>
        </p:nvSpPr>
        <p:spPr>
          <a:xfrm flipH="1">
            <a:off x="-2614843" y="1404"/>
            <a:ext cx="5144825" cy="452015"/>
          </a:xfrm>
          <a:prstGeom prst="parallelogram">
            <a:avLst>
              <a:gd name="adj" fmla="val 90286"/>
            </a:avLst>
          </a:prstGeom>
          <a:solidFill>
            <a:srgbClr val="F8970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3201"/>
          </a:p>
        </p:txBody>
      </p:sp>
      <p:sp>
        <p:nvSpPr>
          <p:cNvPr id="2" name="Titre 1">
            <a:extLst>
              <a:ext uri="{FF2B5EF4-FFF2-40B4-BE49-F238E27FC236}">
                <a16:creationId xmlns:a16="http://schemas.microsoft.com/office/drawing/2014/main" id="{97208C32-C6FD-4EA5-BBAE-26B84AAEF6B7}"/>
              </a:ext>
            </a:extLst>
          </p:cNvPr>
          <p:cNvSpPr>
            <a:spLocks noGrp="1"/>
          </p:cNvSpPr>
          <p:nvPr>
            <p:ph type="title"/>
          </p:nvPr>
        </p:nvSpPr>
        <p:spPr>
          <a:xfrm>
            <a:off x="5579131" y="-3598"/>
            <a:ext cx="7270894" cy="1160328"/>
          </a:xfrm>
        </p:spPr>
        <p:txBody>
          <a:bodyPr/>
          <a:lstStyle/>
          <a:p>
            <a:r>
              <a:rPr lang="fr-FR" dirty="0"/>
              <a:t>Modifiez le style du titre</a:t>
            </a:r>
          </a:p>
        </p:txBody>
      </p:sp>
      <p:sp>
        <p:nvSpPr>
          <p:cNvPr id="3" name="Espace réservé du contenu 2">
            <a:extLst>
              <a:ext uri="{FF2B5EF4-FFF2-40B4-BE49-F238E27FC236}">
                <a16:creationId xmlns:a16="http://schemas.microsoft.com/office/drawing/2014/main" id="{21C20F9C-0315-40DF-B5B1-432E1064739E}"/>
              </a:ext>
            </a:extLst>
          </p:cNvPr>
          <p:cNvSpPr>
            <a:spLocks noGrp="1"/>
          </p:cNvSpPr>
          <p:nvPr>
            <p:ph idx="1"/>
          </p:nvPr>
        </p:nvSpPr>
        <p:spPr>
          <a:xfrm>
            <a:off x="5569165" y="1302884"/>
            <a:ext cx="6428046" cy="4873712"/>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Rectangle 7">
            <a:extLst>
              <a:ext uri="{FF2B5EF4-FFF2-40B4-BE49-F238E27FC236}">
                <a16:creationId xmlns:a16="http://schemas.microsoft.com/office/drawing/2014/main" id="{AFB48A68-475B-4C5F-990B-626410E02A1D}"/>
              </a:ext>
            </a:extLst>
          </p:cNvPr>
          <p:cNvSpPr/>
          <p:nvPr userDrawn="1"/>
        </p:nvSpPr>
        <p:spPr>
          <a:xfrm>
            <a:off x="194790" y="1156730"/>
            <a:ext cx="5147121" cy="5019867"/>
          </a:xfrm>
          <a:prstGeom prst="rect">
            <a:avLst/>
          </a:prstGeom>
          <a:effectLst>
            <a:outerShdw blurRad="50800" dist="38100" dir="2700000" algn="tl" rotWithShape="0">
              <a:prstClr val="black">
                <a:alpha val="40000"/>
              </a:prstClr>
            </a:outerShdw>
          </a:effectLst>
          <a:scene3d>
            <a:camera prst="orthographicFront"/>
            <a:lightRig rig="threePt" dir="t"/>
          </a:scene3d>
          <a:sp3d>
            <a:bevelT w="139700" prst="cross"/>
          </a:sp3d>
        </p:spPr>
        <p:style>
          <a:lnRef idx="2">
            <a:schemeClr val="accent3"/>
          </a:lnRef>
          <a:fillRef idx="1">
            <a:schemeClr val="lt1"/>
          </a:fillRef>
          <a:effectRef idx="0">
            <a:schemeClr val="accent3"/>
          </a:effectRef>
          <a:fontRef idx="minor">
            <a:schemeClr val="dk1"/>
          </a:fontRef>
        </p:style>
        <p:txBody>
          <a:bodyPr rtlCol="0" anchor="ctr"/>
          <a:lstStyle/>
          <a:p>
            <a:pPr algn="ctr"/>
            <a:endParaRPr lang="fr-FR" sz="1246"/>
          </a:p>
        </p:txBody>
      </p:sp>
    </p:spTree>
    <p:extLst>
      <p:ext uri="{BB962C8B-B14F-4D97-AF65-F5344CB8AC3E}">
        <p14:creationId xmlns:p14="http://schemas.microsoft.com/office/powerpoint/2010/main" val="2788955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9" name="Parallélogramme 8">
            <a:extLst>
              <a:ext uri="{FF2B5EF4-FFF2-40B4-BE49-F238E27FC236}">
                <a16:creationId xmlns:a16="http://schemas.microsoft.com/office/drawing/2014/main" id="{7970A32F-5797-4ABE-890B-EFE87368B9D9}"/>
              </a:ext>
            </a:extLst>
          </p:cNvPr>
          <p:cNvSpPr/>
          <p:nvPr userDrawn="1"/>
        </p:nvSpPr>
        <p:spPr>
          <a:xfrm flipH="1">
            <a:off x="-569642" y="-3598"/>
            <a:ext cx="13656887" cy="1160328"/>
          </a:xfrm>
          <a:prstGeom prst="parallelogram">
            <a:avLst>
              <a:gd name="adj" fmla="val 86325"/>
            </a:avLst>
          </a:prstGeom>
          <a:solidFill>
            <a:srgbClr val="76B54B">
              <a:alpha val="64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3201"/>
          </a:p>
        </p:txBody>
      </p:sp>
      <p:sp>
        <p:nvSpPr>
          <p:cNvPr id="10" name="Parallélogramme 9">
            <a:extLst>
              <a:ext uri="{FF2B5EF4-FFF2-40B4-BE49-F238E27FC236}">
                <a16:creationId xmlns:a16="http://schemas.microsoft.com/office/drawing/2014/main" id="{F4EA59C9-9D26-4044-9BD7-B87B18B1F1E7}"/>
              </a:ext>
            </a:extLst>
          </p:cNvPr>
          <p:cNvSpPr/>
          <p:nvPr userDrawn="1"/>
        </p:nvSpPr>
        <p:spPr>
          <a:xfrm flipH="1">
            <a:off x="8619423" y="665510"/>
            <a:ext cx="5144825" cy="512646"/>
          </a:xfrm>
          <a:prstGeom prst="parallelogram">
            <a:avLst>
              <a:gd name="adj" fmla="val 91926"/>
            </a:avLst>
          </a:prstGeom>
          <a:solidFill>
            <a:srgbClr val="8A8A8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3201"/>
          </a:p>
        </p:txBody>
      </p:sp>
      <p:sp>
        <p:nvSpPr>
          <p:cNvPr id="11" name="Parallélogramme 10">
            <a:extLst>
              <a:ext uri="{FF2B5EF4-FFF2-40B4-BE49-F238E27FC236}">
                <a16:creationId xmlns:a16="http://schemas.microsoft.com/office/drawing/2014/main" id="{19873F9B-B05C-47F3-A74E-CEBFCE1FCA4D}"/>
              </a:ext>
            </a:extLst>
          </p:cNvPr>
          <p:cNvSpPr/>
          <p:nvPr userDrawn="1"/>
        </p:nvSpPr>
        <p:spPr>
          <a:xfrm flipH="1">
            <a:off x="7942420" y="1404"/>
            <a:ext cx="5144825" cy="452015"/>
          </a:xfrm>
          <a:prstGeom prst="parallelogram">
            <a:avLst>
              <a:gd name="adj" fmla="val 90286"/>
            </a:avLst>
          </a:prstGeom>
          <a:solidFill>
            <a:srgbClr val="F8970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3201"/>
          </a:p>
        </p:txBody>
      </p:sp>
      <p:sp>
        <p:nvSpPr>
          <p:cNvPr id="2" name="Titre 1">
            <a:extLst>
              <a:ext uri="{FF2B5EF4-FFF2-40B4-BE49-F238E27FC236}">
                <a16:creationId xmlns:a16="http://schemas.microsoft.com/office/drawing/2014/main" id="{97208C32-C6FD-4EA5-BBAE-26B84AAEF6B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1C20F9C-0315-40DF-B5B1-432E1064739E}"/>
              </a:ext>
            </a:extLst>
          </p:cNvPr>
          <p:cNvSpPr>
            <a:spLocks noGrp="1"/>
          </p:cNvSpPr>
          <p:nvPr>
            <p:ph idx="1"/>
          </p:nvPr>
        </p:nvSpPr>
        <p:spPr>
          <a:xfrm>
            <a:off x="422044" y="1302884"/>
            <a:ext cx="6428046" cy="4873712"/>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Rectangle 7">
            <a:extLst>
              <a:ext uri="{FF2B5EF4-FFF2-40B4-BE49-F238E27FC236}">
                <a16:creationId xmlns:a16="http://schemas.microsoft.com/office/drawing/2014/main" id="{AFB48A68-475B-4C5F-990B-626410E02A1D}"/>
              </a:ext>
            </a:extLst>
          </p:cNvPr>
          <p:cNvSpPr/>
          <p:nvPr userDrawn="1"/>
        </p:nvSpPr>
        <p:spPr>
          <a:xfrm>
            <a:off x="7012415" y="1156730"/>
            <a:ext cx="5147121" cy="5019867"/>
          </a:xfrm>
          <a:prstGeom prst="rect">
            <a:avLst/>
          </a:prstGeom>
          <a:effectLst>
            <a:outerShdw blurRad="50800" dist="38100" dir="2700000" algn="tl" rotWithShape="0">
              <a:prstClr val="black">
                <a:alpha val="40000"/>
              </a:prstClr>
            </a:outerShdw>
          </a:effectLst>
          <a:scene3d>
            <a:camera prst="orthographicFront"/>
            <a:lightRig rig="threePt" dir="t"/>
          </a:scene3d>
          <a:sp3d>
            <a:bevelT w="139700" prst="cross"/>
          </a:sp3d>
        </p:spPr>
        <p:style>
          <a:lnRef idx="2">
            <a:schemeClr val="accent3"/>
          </a:lnRef>
          <a:fillRef idx="1">
            <a:schemeClr val="lt1"/>
          </a:fillRef>
          <a:effectRef idx="0">
            <a:schemeClr val="accent3"/>
          </a:effectRef>
          <a:fontRef idx="minor">
            <a:schemeClr val="dk1"/>
          </a:fontRef>
        </p:style>
        <p:txBody>
          <a:bodyPr rtlCol="0" anchor="ctr"/>
          <a:lstStyle/>
          <a:p>
            <a:pPr algn="ctr"/>
            <a:endParaRPr lang="fr-FR" sz="1246"/>
          </a:p>
        </p:txBody>
      </p:sp>
    </p:spTree>
    <p:extLst>
      <p:ext uri="{BB962C8B-B14F-4D97-AF65-F5344CB8AC3E}">
        <p14:creationId xmlns:p14="http://schemas.microsoft.com/office/powerpoint/2010/main" val="3888513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re et contenu">
    <p:spTree>
      <p:nvGrpSpPr>
        <p:cNvPr id="1" name=""/>
        <p:cNvGrpSpPr/>
        <p:nvPr/>
      </p:nvGrpSpPr>
      <p:grpSpPr>
        <a:xfrm>
          <a:off x="0" y="0"/>
          <a:ext cx="0" cy="0"/>
          <a:chOff x="0" y="0"/>
          <a:chExt cx="0" cy="0"/>
        </a:xfrm>
      </p:grpSpPr>
      <p:sp>
        <p:nvSpPr>
          <p:cNvPr id="9" name="Parallélogramme 8">
            <a:extLst>
              <a:ext uri="{FF2B5EF4-FFF2-40B4-BE49-F238E27FC236}">
                <a16:creationId xmlns:a16="http://schemas.microsoft.com/office/drawing/2014/main" id="{361168F8-1E68-44D3-8A85-067029CCFD43}"/>
              </a:ext>
            </a:extLst>
          </p:cNvPr>
          <p:cNvSpPr/>
          <p:nvPr userDrawn="1"/>
        </p:nvSpPr>
        <p:spPr>
          <a:xfrm flipH="1">
            <a:off x="-569642" y="-3598"/>
            <a:ext cx="13656887" cy="1160328"/>
          </a:xfrm>
          <a:prstGeom prst="parallelogram">
            <a:avLst>
              <a:gd name="adj" fmla="val 86325"/>
            </a:avLst>
          </a:prstGeom>
          <a:solidFill>
            <a:srgbClr val="76B54B">
              <a:alpha val="64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3201"/>
          </a:p>
        </p:txBody>
      </p:sp>
      <p:sp>
        <p:nvSpPr>
          <p:cNvPr id="10" name="Parallélogramme 9">
            <a:extLst>
              <a:ext uri="{FF2B5EF4-FFF2-40B4-BE49-F238E27FC236}">
                <a16:creationId xmlns:a16="http://schemas.microsoft.com/office/drawing/2014/main" id="{D2616F9D-CF01-4F06-8016-3CBAB09A1C2A}"/>
              </a:ext>
            </a:extLst>
          </p:cNvPr>
          <p:cNvSpPr/>
          <p:nvPr userDrawn="1"/>
        </p:nvSpPr>
        <p:spPr>
          <a:xfrm flipH="1">
            <a:off x="-3983127" y="665510"/>
            <a:ext cx="5144825" cy="512646"/>
          </a:xfrm>
          <a:prstGeom prst="parallelogram">
            <a:avLst>
              <a:gd name="adj" fmla="val 91926"/>
            </a:avLst>
          </a:prstGeom>
          <a:solidFill>
            <a:srgbClr val="8A8A8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3201"/>
          </a:p>
        </p:txBody>
      </p:sp>
      <p:sp>
        <p:nvSpPr>
          <p:cNvPr id="11" name="Parallélogramme 10">
            <a:extLst>
              <a:ext uri="{FF2B5EF4-FFF2-40B4-BE49-F238E27FC236}">
                <a16:creationId xmlns:a16="http://schemas.microsoft.com/office/drawing/2014/main" id="{B7CF18BE-0C79-4BE8-B539-FB53A19CA167}"/>
              </a:ext>
            </a:extLst>
          </p:cNvPr>
          <p:cNvSpPr/>
          <p:nvPr userDrawn="1"/>
        </p:nvSpPr>
        <p:spPr>
          <a:xfrm flipH="1">
            <a:off x="-4660130" y="1404"/>
            <a:ext cx="5144825" cy="452015"/>
          </a:xfrm>
          <a:prstGeom prst="parallelogram">
            <a:avLst>
              <a:gd name="adj" fmla="val 90286"/>
            </a:avLst>
          </a:prstGeom>
          <a:solidFill>
            <a:srgbClr val="F8970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3201"/>
          </a:p>
        </p:txBody>
      </p:sp>
      <p:sp>
        <p:nvSpPr>
          <p:cNvPr id="2" name="Titre 1">
            <a:extLst>
              <a:ext uri="{FF2B5EF4-FFF2-40B4-BE49-F238E27FC236}">
                <a16:creationId xmlns:a16="http://schemas.microsoft.com/office/drawing/2014/main" id="{97208C32-C6FD-4EA5-BBAE-26B84AAEF6B7}"/>
              </a:ext>
            </a:extLst>
          </p:cNvPr>
          <p:cNvSpPr>
            <a:spLocks noGrp="1"/>
          </p:cNvSpPr>
          <p:nvPr>
            <p:ph type="title"/>
          </p:nvPr>
        </p:nvSpPr>
        <p:spPr>
          <a:xfrm>
            <a:off x="671526" y="-3598"/>
            <a:ext cx="4879969" cy="1160328"/>
          </a:xfrm>
        </p:spPr>
        <p:txBody>
          <a:bodyPr/>
          <a:lstStyle/>
          <a:p>
            <a:r>
              <a:rPr lang="fr-FR" dirty="0"/>
              <a:t>Modifiez le style du titre</a:t>
            </a:r>
          </a:p>
        </p:txBody>
      </p:sp>
      <p:sp>
        <p:nvSpPr>
          <p:cNvPr id="3" name="Espace réservé du contenu 2">
            <a:extLst>
              <a:ext uri="{FF2B5EF4-FFF2-40B4-BE49-F238E27FC236}">
                <a16:creationId xmlns:a16="http://schemas.microsoft.com/office/drawing/2014/main" id="{21C20F9C-0315-40DF-B5B1-432E1064739E}"/>
              </a:ext>
            </a:extLst>
          </p:cNvPr>
          <p:cNvSpPr>
            <a:spLocks noGrp="1"/>
          </p:cNvSpPr>
          <p:nvPr>
            <p:ph idx="1"/>
          </p:nvPr>
        </p:nvSpPr>
        <p:spPr>
          <a:xfrm>
            <a:off x="422044" y="1302884"/>
            <a:ext cx="5389170" cy="4873712"/>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Rectangle 7">
            <a:extLst>
              <a:ext uri="{FF2B5EF4-FFF2-40B4-BE49-F238E27FC236}">
                <a16:creationId xmlns:a16="http://schemas.microsoft.com/office/drawing/2014/main" id="{AFB48A68-475B-4C5F-990B-626410E02A1D}"/>
              </a:ext>
            </a:extLst>
          </p:cNvPr>
          <p:cNvSpPr/>
          <p:nvPr userDrawn="1"/>
        </p:nvSpPr>
        <p:spPr>
          <a:xfrm>
            <a:off x="5942867" y="113624"/>
            <a:ext cx="6216669" cy="6062973"/>
          </a:xfrm>
          <a:prstGeom prst="rect">
            <a:avLst/>
          </a:prstGeom>
          <a:effectLst>
            <a:outerShdw blurRad="50800" dist="38100" dir="2700000" algn="tl" rotWithShape="0">
              <a:prstClr val="black">
                <a:alpha val="40000"/>
              </a:prstClr>
            </a:outerShdw>
          </a:effectLst>
          <a:scene3d>
            <a:camera prst="orthographicFront"/>
            <a:lightRig rig="threePt" dir="t"/>
          </a:scene3d>
          <a:sp3d>
            <a:bevelT w="139700" prst="cross"/>
          </a:sp3d>
        </p:spPr>
        <p:style>
          <a:lnRef idx="2">
            <a:schemeClr val="accent3"/>
          </a:lnRef>
          <a:fillRef idx="1">
            <a:schemeClr val="lt1"/>
          </a:fillRef>
          <a:effectRef idx="0">
            <a:schemeClr val="accent3"/>
          </a:effectRef>
          <a:fontRef idx="minor">
            <a:schemeClr val="dk1"/>
          </a:fontRef>
        </p:style>
        <p:txBody>
          <a:bodyPr rtlCol="0" anchor="ctr"/>
          <a:lstStyle/>
          <a:p>
            <a:pPr algn="ctr"/>
            <a:endParaRPr lang="fr-FR" sz="1246"/>
          </a:p>
        </p:txBody>
      </p:sp>
    </p:spTree>
    <p:extLst>
      <p:ext uri="{BB962C8B-B14F-4D97-AF65-F5344CB8AC3E}">
        <p14:creationId xmlns:p14="http://schemas.microsoft.com/office/powerpoint/2010/main" val="2375838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Titre et contenu">
    <p:spTree>
      <p:nvGrpSpPr>
        <p:cNvPr id="1" name=""/>
        <p:cNvGrpSpPr/>
        <p:nvPr/>
      </p:nvGrpSpPr>
      <p:grpSpPr>
        <a:xfrm>
          <a:off x="0" y="0"/>
          <a:ext cx="0" cy="0"/>
          <a:chOff x="0" y="0"/>
          <a:chExt cx="0" cy="0"/>
        </a:xfrm>
      </p:grpSpPr>
      <p:sp>
        <p:nvSpPr>
          <p:cNvPr id="9" name="Parallélogramme 8">
            <a:extLst>
              <a:ext uri="{FF2B5EF4-FFF2-40B4-BE49-F238E27FC236}">
                <a16:creationId xmlns:a16="http://schemas.microsoft.com/office/drawing/2014/main" id="{361168F8-1E68-44D3-8A85-067029CCFD43}"/>
              </a:ext>
            </a:extLst>
          </p:cNvPr>
          <p:cNvSpPr/>
          <p:nvPr userDrawn="1"/>
        </p:nvSpPr>
        <p:spPr>
          <a:xfrm flipH="1">
            <a:off x="-732444" y="-3598"/>
            <a:ext cx="13656887" cy="1160328"/>
          </a:xfrm>
          <a:prstGeom prst="parallelogram">
            <a:avLst>
              <a:gd name="adj" fmla="val 86325"/>
            </a:avLst>
          </a:prstGeom>
          <a:solidFill>
            <a:srgbClr val="76B54B">
              <a:alpha val="64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3201"/>
          </a:p>
        </p:txBody>
      </p:sp>
      <p:sp>
        <p:nvSpPr>
          <p:cNvPr id="10" name="Parallélogramme 9">
            <a:extLst>
              <a:ext uri="{FF2B5EF4-FFF2-40B4-BE49-F238E27FC236}">
                <a16:creationId xmlns:a16="http://schemas.microsoft.com/office/drawing/2014/main" id="{D2616F9D-CF01-4F06-8016-3CBAB09A1C2A}"/>
              </a:ext>
            </a:extLst>
          </p:cNvPr>
          <p:cNvSpPr/>
          <p:nvPr userDrawn="1"/>
        </p:nvSpPr>
        <p:spPr>
          <a:xfrm flipH="1">
            <a:off x="11520475" y="665510"/>
            <a:ext cx="5144825" cy="512646"/>
          </a:xfrm>
          <a:prstGeom prst="parallelogram">
            <a:avLst>
              <a:gd name="adj" fmla="val 91926"/>
            </a:avLst>
          </a:prstGeom>
          <a:solidFill>
            <a:srgbClr val="8A8A8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3201"/>
          </a:p>
        </p:txBody>
      </p:sp>
      <p:sp>
        <p:nvSpPr>
          <p:cNvPr id="11" name="Parallélogramme 10">
            <a:extLst>
              <a:ext uri="{FF2B5EF4-FFF2-40B4-BE49-F238E27FC236}">
                <a16:creationId xmlns:a16="http://schemas.microsoft.com/office/drawing/2014/main" id="{B7CF18BE-0C79-4BE8-B539-FB53A19CA167}"/>
              </a:ext>
            </a:extLst>
          </p:cNvPr>
          <p:cNvSpPr/>
          <p:nvPr userDrawn="1"/>
        </p:nvSpPr>
        <p:spPr>
          <a:xfrm flipH="1">
            <a:off x="10843472" y="1404"/>
            <a:ext cx="5144825" cy="452015"/>
          </a:xfrm>
          <a:prstGeom prst="parallelogram">
            <a:avLst>
              <a:gd name="adj" fmla="val 90286"/>
            </a:avLst>
          </a:prstGeom>
          <a:solidFill>
            <a:srgbClr val="F8970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3201"/>
          </a:p>
        </p:txBody>
      </p:sp>
      <p:sp>
        <p:nvSpPr>
          <p:cNvPr id="2" name="Titre 1">
            <a:extLst>
              <a:ext uri="{FF2B5EF4-FFF2-40B4-BE49-F238E27FC236}">
                <a16:creationId xmlns:a16="http://schemas.microsoft.com/office/drawing/2014/main" id="{97208C32-C6FD-4EA5-BBAE-26B84AAEF6B7}"/>
              </a:ext>
            </a:extLst>
          </p:cNvPr>
          <p:cNvSpPr>
            <a:spLocks noGrp="1"/>
          </p:cNvSpPr>
          <p:nvPr>
            <p:ph type="title"/>
          </p:nvPr>
        </p:nvSpPr>
        <p:spPr>
          <a:xfrm>
            <a:off x="7043999" y="-3598"/>
            <a:ext cx="4879969" cy="1160328"/>
          </a:xfrm>
        </p:spPr>
        <p:txBody>
          <a:bodyPr/>
          <a:lstStyle/>
          <a:p>
            <a:r>
              <a:rPr lang="fr-FR" dirty="0"/>
              <a:t>Modifiez le style du titre</a:t>
            </a:r>
          </a:p>
        </p:txBody>
      </p:sp>
      <p:sp>
        <p:nvSpPr>
          <p:cNvPr id="3" name="Espace réservé du contenu 2">
            <a:extLst>
              <a:ext uri="{FF2B5EF4-FFF2-40B4-BE49-F238E27FC236}">
                <a16:creationId xmlns:a16="http://schemas.microsoft.com/office/drawing/2014/main" id="{21C20F9C-0315-40DF-B5B1-432E1064739E}"/>
              </a:ext>
            </a:extLst>
          </p:cNvPr>
          <p:cNvSpPr>
            <a:spLocks noGrp="1"/>
          </p:cNvSpPr>
          <p:nvPr>
            <p:ph idx="1"/>
          </p:nvPr>
        </p:nvSpPr>
        <p:spPr>
          <a:xfrm>
            <a:off x="6671533" y="1302884"/>
            <a:ext cx="5389170" cy="4873712"/>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Rectangle 7">
            <a:extLst>
              <a:ext uri="{FF2B5EF4-FFF2-40B4-BE49-F238E27FC236}">
                <a16:creationId xmlns:a16="http://schemas.microsoft.com/office/drawing/2014/main" id="{AFB48A68-475B-4C5F-990B-626410E02A1D}"/>
              </a:ext>
            </a:extLst>
          </p:cNvPr>
          <p:cNvSpPr/>
          <p:nvPr userDrawn="1"/>
        </p:nvSpPr>
        <p:spPr>
          <a:xfrm>
            <a:off x="268032" y="113624"/>
            <a:ext cx="6216669" cy="6062973"/>
          </a:xfrm>
          <a:prstGeom prst="rect">
            <a:avLst/>
          </a:prstGeom>
          <a:effectLst>
            <a:outerShdw blurRad="50800" dist="38100" dir="2700000" algn="tl" rotWithShape="0">
              <a:prstClr val="black">
                <a:alpha val="40000"/>
              </a:prstClr>
            </a:outerShdw>
          </a:effectLst>
          <a:scene3d>
            <a:camera prst="orthographicFront"/>
            <a:lightRig rig="threePt" dir="t"/>
          </a:scene3d>
          <a:sp3d>
            <a:bevelT w="139700" prst="cross"/>
          </a:sp3d>
        </p:spPr>
        <p:style>
          <a:lnRef idx="2">
            <a:schemeClr val="accent3"/>
          </a:lnRef>
          <a:fillRef idx="1">
            <a:schemeClr val="lt1"/>
          </a:fillRef>
          <a:effectRef idx="0">
            <a:schemeClr val="accent3"/>
          </a:effectRef>
          <a:fontRef idx="minor">
            <a:schemeClr val="dk1"/>
          </a:fontRef>
        </p:style>
        <p:txBody>
          <a:bodyPr rtlCol="0" anchor="ctr"/>
          <a:lstStyle/>
          <a:p>
            <a:pPr algn="ctr"/>
            <a:endParaRPr lang="fr-FR" sz="1246"/>
          </a:p>
        </p:txBody>
      </p:sp>
    </p:spTree>
    <p:extLst>
      <p:ext uri="{BB962C8B-B14F-4D97-AF65-F5344CB8AC3E}">
        <p14:creationId xmlns:p14="http://schemas.microsoft.com/office/powerpoint/2010/main" val="342619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5_Titre et contenu">
    <p:spTree>
      <p:nvGrpSpPr>
        <p:cNvPr id="1" name=""/>
        <p:cNvGrpSpPr/>
        <p:nvPr/>
      </p:nvGrpSpPr>
      <p:grpSpPr>
        <a:xfrm>
          <a:off x="0" y="0"/>
          <a:ext cx="0" cy="0"/>
          <a:chOff x="0" y="0"/>
          <a:chExt cx="0" cy="0"/>
        </a:xfrm>
      </p:grpSpPr>
      <p:sp>
        <p:nvSpPr>
          <p:cNvPr id="9" name="Parallélogramme 8">
            <a:extLst>
              <a:ext uri="{FF2B5EF4-FFF2-40B4-BE49-F238E27FC236}">
                <a16:creationId xmlns:a16="http://schemas.microsoft.com/office/drawing/2014/main" id="{7970A32F-5797-4ABE-890B-EFE87368B9D9}"/>
              </a:ext>
            </a:extLst>
          </p:cNvPr>
          <p:cNvSpPr/>
          <p:nvPr userDrawn="1"/>
        </p:nvSpPr>
        <p:spPr>
          <a:xfrm flipH="1">
            <a:off x="-569642" y="-3598"/>
            <a:ext cx="13656887" cy="1160328"/>
          </a:xfrm>
          <a:prstGeom prst="parallelogram">
            <a:avLst>
              <a:gd name="adj" fmla="val 86325"/>
            </a:avLst>
          </a:prstGeom>
          <a:solidFill>
            <a:srgbClr val="76B54B">
              <a:alpha val="64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3201"/>
          </a:p>
        </p:txBody>
      </p:sp>
      <p:sp>
        <p:nvSpPr>
          <p:cNvPr id="10" name="Parallélogramme 9">
            <a:extLst>
              <a:ext uri="{FF2B5EF4-FFF2-40B4-BE49-F238E27FC236}">
                <a16:creationId xmlns:a16="http://schemas.microsoft.com/office/drawing/2014/main" id="{F4EA59C9-9D26-4044-9BD7-B87B18B1F1E7}"/>
              </a:ext>
            </a:extLst>
          </p:cNvPr>
          <p:cNvSpPr/>
          <p:nvPr userDrawn="1"/>
        </p:nvSpPr>
        <p:spPr>
          <a:xfrm flipH="1">
            <a:off x="8619423" y="665510"/>
            <a:ext cx="5144825" cy="512646"/>
          </a:xfrm>
          <a:prstGeom prst="parallelogram">
            <a:avLst>
              <a:gd name="adj" fmla="val 91926"/>
            </a:avLst>
          </a:prstGeom>
          <a:solidFill>
            <a:srgbClr val="8A8A8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3201"/>
          </a:p>
        </p:txBody>
      </p:sp>
      <p:sp>
        <p:nvSpPr>
          <p:cNvPr id="11" name="Parallélogramme 10">
            <a:extLst>
              <a:ext uri="{FF2B5EF4-FFF2-40B4-BE49-F238E27FC236}">
                <a16:creationId xmlns:a16="http://schemas.microsoft.com/office/drawing/2014/main" id="{19873F9B-B05C-47F3-A74E-CEBFCE1FCA4D}"/>
              </a:ext>
            </a:extLst>
          </p:cNvPr>
          <p:cNvSpPr/>
          <p:nvPr userDrawn="1"/>
        </p:nvSpPr>
        <p:spPr>
          <a:xfrm flipH="1">
            <a:off x="7942420" y="1404"/>
            <a:ext cx="5144825" cy="452015"/>
          </a:xfrm>
          <a:prstGeom prst="parallelogram">
            <a:avLst>
              <a:gd name="adj" fmla="val 90286"/>
            </a:avLst>
          </a:prstGeom>
          <a:solidFill>
            <a:srgbClr val="F8970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3201"/>
          </a:p>
        </p:txBody>
      </p:sp>
      <p:sp>
        <p:nvSpPr>
          <p:cNvPr id="2" name="Titre 1">
            <a:extLst>
              <a:ext uri="{FF2B5EF4-FFF2-40B4-BE49-F238E27FC236}">
                <a16:creationId xmlns:a16="http://schemas.microsoft.com/office/drawing/2014/main" id="{97208C32-C6FD-4EA5-BBAE-26B84AAEF6B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1C20F9C-0315-40DF-B5B1-432E1064739E}"/>
              </a:ext>
            </a:extLst>
          </p:cNvPr>
          <p:cNvSpPr>
            <a:spLocks noGrp="1"/>
          </p:cNvSpPr>
          <p:nvPr>
            <p:ph idx="1"/>
          </p:nvPr>
        </p:nvSpPr>
        <p:spPr>
          <a:xfrm>
            <a:off x="422043" y="1302884"/>
            <a:ext cx="11653999" cy="4873712"/>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15475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55A0DB9D-1024-4E3A-A5EB-F35DEA7AF7E0}"/>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6251" t="7898" r="5066" b="8765"/>
          <a:stretch/>
        </p:blipFill>
        <p:spPr>
          <a:xfrm>
            <a:off x="-4036255" y="127417"/>
            <a:ext cx="10482497" cy="6156900"/>
          </a:xfrm>
          <a:prstGeom prst="rect">
            <a:avLst/>
          </a:prstGeom>
        </p:spPr>
      </p:pic>
      <p:sp>
        <p:nvSpPr>
          <p:cNvPr id="8" name="Rectangle 7">
            <a:extLst>
              <a:ext uri="{FF2B5EF4-FFF2-40B4-BE49-F238E27FC236}">
                <a16:creationId xmlns:a16="http://schemas.microsoft.com/office/drawing/2014/main" id="{2F545069-CCAE-440D-8EC0-A6ADA7B6D58E}"/>
              </a:ext>
            </a:extLst>
          </p:cNvPr>
          <p:cNvSpPr/>
          <p:nvPr userDrawn="1"/>
        </p:nvSpPr>
        <p:spPr>
          <a:xfrm>
            <a:off x="6084049" y="127418"/>
            <a:ext cx="5900588" cy="5864463"/>
          </a:xfrm>
          <a:prstGeom prst="rect">
            <a:avLst/>
          </a:prstGeom>
          <a:gradFill flip="none" rotWithShape="1">
            <a:gsLst>
              <a:gs pos="0">
                <a:schemeClr val="accent1">
                  <a:lumMod val="5000"/>
                  <a:lumOff val="95000"/>
                </a:schemeClr>
              </a:gs>
              <a:gs pos="74000">
                <a:schemeClr val="bg1">
                  <a:lumMod val="95000"/>
                </a:schemeClr>
              </a:gs>
              <a:gs pos="100000">
                <a:schemeClr val="bg1">
                  <a:lumMod val="6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7" name="Titre 6"/>
          <p:cNvSpPr>
            <a:spLocks noGrp="1"/>
          </p:cNvSpPr>
          <p:nvPr>
            <p:ph type="title"/>
          </p:nvPr>
        </p:nvSpPr>
        <p:spPr>
          <a:xfrm>
            <a:off x="207363" y="330250"/>
            <a:ext cx="5708101" cy="1207148"/>
          </a:xfrm>
          <a:gradFill flip="none" rotWithShape="1">
            <a:gsLst>
              <a:gs pos="0">
                <a:schemeClr val="bg1"/>
              </a:gs>
              <a:gs pos="81000">
                <a:schemeClr val="tx1"/>
              </a:gs>
            </a:gsLst>
            <a:path path="circle">
              <a:fillToRect l="100000" t="100000"/>
            </a:path>
            <a:tileRect r="-100000" b="-100000"/>
          </a:gradFill>
        </p:spPr>
        <p:txBody>
          <a:bodyPr vert="horz" lIns="91440" tIns="45720" rIns="91440" bIns="45720" rtlCol="0" anchor="ctr">
            <a:noAutofit/>
          </a:bodyPr>
          <a:lstStyle>
            <a:lvl1pPr>
              <a:defRPr lang="fr-FR" sz="3200" dirty="0"/>
            </a:lvl1pPr>
          </a:lstStyle>
          <a:p>
            <a:pPr lvl="0"/>
            <a:r>
              <a:rPr lang="fr-FR"/>
              <a:t>Modifiez le style du titre</a:t>
            </a:r>
            <a:endParaRPr lang="fr-FR" dirty="0"/>
          </a:p>
        </p:txBody>
      </p:sp>
      <p:sp>
        <p:nvSpPr>
          <p:cNvPr id="11" name="Espace réservé du contenu 10"/>
          <p:cNvSpPr>
            <a:spLocks noGrp="1"/>
          </p:cNvSpPr>
          <p:nvPr>
            <p:ph sz="quarter" idx="11"/>
          </p:nvPr>
        </p:nvSpPr>
        <p:spPr>
          <a:xfrm>
            <a:off x="207365" y="1537398"/>
            <a:ext cx="5708099" cy="4320791"/>
          </a:xfrm>
        </p:spPr>
        <p:txBody>
          <a:bodyPr vert="horz" lIns="91440" tIns="45720" rIns="91440" bIns="45720" rtlCol="0">
            <a:normAutofit/>
          </a:bodyPr>
          <a:lstStyle>
            <a:lvl1pPr>
              <a:defRPr lang="fr-FR" dirty="0"/>
            </a:lvl1pPr>
            <a:lvl2pPr>
              <a:defRPr lang="fr-FR" dirty="0"/>
            </a:lvl2pPr>
            <a:lvl3pPr>
              <a:defRPr lang="fr-FR" dirty="0"/>
            </a:lvl3pPr>
            <a:lvl4pPr>
              <a:defRPr lang="fr-FR" dirty="0"/>
            </a:lvl4pPr>
            <a:lvl5pPr>
              <a:defRPr lang="fr-FR" dirty="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20663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4_Disposition personnalisé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693BE926-44B8-4AA5-BFFD-3BC19C2DE523}"/>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6251" t="7898" r="7461" b="8776"/>
          <a:stretch/>
        </p:blipFill>
        <p:spPr>
          <a:xfrm>
            <a:off x="5784129" y="126461"/>
            <a:ext cx="10199459" cy="6114852"/>
          </a:xfrm>
          <a:prstGeom prst="rect">
            <a:avLst/>
          </a:prstGeom>
        </p:spPr>
      </p:pic>
      <p:sp>
        <p:nvSpPr>
          <p:cNvPr id="7" name="Titre 6"/>
          <p:cNvSpPr>
            <a:spLocks noGrp="1"/>
          </p:cNvSpPr>
          <p:nvPr>
            <p:ph type="title"/>
          </p:nvPr>
        </p:nvSpPr>
        <p:spPr>
          <a:xfrm>
            <a:off x="6297529" y="368229"/>
            <a:ext cx="5863111" cy="1159120"/>
          </a:xfrm>
          <a:gradFill flip="none" rotWithShape="1">
            <a:gsLst>
              <a:gs pos="0">
                <a:schemeClr val="bg1"/>
              </a:gs>
              <a:gs pos="81000">
                <a:schemeClr val="tx1"/>
              </a:gs>
            </a:gsLst>
            <a:path path="circle">
              <a:fillToRect l="100000" t="100000"/>
            </a:path>
            <a:tileRect r="-100000" b="-100000"/>
          </a:gradFill>
        </p:spPr>
        <p:txBody>
          <a:bodyPr vert="horz" lIns="91440" tIns="45720" rIns="91440" bIns="45720" rtlCol="0" anchor="ctr">
            <a:noAutofit/>
          </a:bodyPr>
          <a:lstStyle>
            <a:lvl1pPr>
              <a:defRPr lang="fr-FR" sz="3200" dirty="0"/>
            </a:lvl1pPr>
          </a:lstStyle>
          <a:p>
            <a:pPr lvl="0"/>
            <a:r>
              <a:rPr lang="fr-FR"/>
              <a:t>Modifiez le style du titre</a:t>
            </a:r>
            <a:endParaRPr lang="fr-FR" dirty="0"/>
          </a:p>
        </p:txBody>
      </p:sp>
      <p:sp>
        <p:nvSpPr>
          <p:cNvPr id="11" name="Espace réservé du contenu 10"/>
          <p:cNvSpPr>
            <a:spLocks noGrp="1"/>
          </p:cNvSpPr>
          <p:nvPr>
            <p:ph sz="quarter" idx="11"/>
          </p:nvPr>
        </p:nvSpPr>
        <p:spPr>
          <a:xfrm>
            <a:off x="6357569" y="1669352"/>
            <a:ext cx="5617075" cy="4206835"/>
          </a:xfrm>
        </p:spPr>
        <p:txBody>
          <a:bodyPr vert="horz" lIns="91440" tIns="45720" rIns="91440" bIns="45720" rtlCol="0">
            <a:normAutofit/>
          </a:bodyPr>
          <a:lstStyle>
            <a:lvl1pPr>
              <a:defRPr lang="fr-FR" dirty="0"/>
            </a:lvl1pPr>
            <a:lvl2pPr>
              <a:defRPr lang="fr-FR" dirty="0"/>
            </a:lvl2pPr>
            <a:lvl3pPr>
              <a:defRPr lang="fr-FR" dirty="0"/>
            </a:lvl3pPr>
            <a:lvl4pPr>
              <a:defRPr lang="fr-FR" dirty="0"/>
            </a:lvl4pPr>
            <a:lvl5pPr>
              <a:defRPr lang="fr-FR" dirty="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Rectangle 1">
            <a:extLst>
              <a:ext uri="{FF2B5EF4-FFF2-40B4-BE49-F238E27FC236}">
                <a16:creationId xmlns:a16="http://schemas.microsoft.com/office/drawing/2014/main" id="{1772424A-7563-4BE9-A169-ADCB89191F77}"/>
              </a:ext>
            </a:extLst>
          </p:cNvPr>
          <p:cNvSpPr/>
          <p:nvPr userDrawn="1"/>
        </p:nvSpPr>
        <p:spPr>
          <a:xfrm>
            <a:off x="217358" y="126462"/>
            <a:ext cx="5863111" cy="5870735"/>
          </a:xfrm>
          <a:prstGeom prst="rect">
            <a:avLst/>
          </a:prstGeom>
          <a:gradFill flip="none" rotWithShape="1">
            <a:gsLst>
              <a:gs pos="0">
                <a:schemeClr val="accent1">
                  <a:lumMod val="5000"/>
                  <a:lumOff val="95000"/>
                </a:schemeClr>
              </a:gs>
              <a:gs pos="74000">
                <a:schemeClr val="bg1">
                  <a:lumMod val="95000"/>
                </a:schemeClr>
              </a:gs>
              <a:gs pos="100000">
                <a:schemeClr val="bg1">
                  <a:lumMod val="6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Tree>
    <p:extLst>
      <p:ext uri="{BB962C8B-B14F-4D97-AF65-F5344CB8AC3E}">
        <p14:creationId xmlns:p14="http://schemas.microsoft.com/office/powerpoint/2010/main" val="1856863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_Disposition personnalisé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03BE22A8-E081-4E97-A9CA-5FBEA6E4FAE8}"/>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8678" t="7385" r="5237" b="8411"/>
          <a:stretch/>
        </p:blipFill>
        <p:spPr>
          <a:xfrm>
            <a:off x="236501" y="1817399"/>
            <a:ext cx="7543395" cy="4360856"/>
          </a:xfrm>
          <a:prstGeom prst="rect">
            <a:avLst/>
          </a:prstGeom>
        </p:spPr>
      </p:pic>
      <p:sp>
        <p:nvSpPr>
          <p:cNvPr id="7" name="Titre 6"/>
          <p:cNvSpPr>
            <a:spLocks noGrp="1"/>
          </p:cNvSpPr>
          <p:nvPr>
            <p:ph type="title"/>
          </p:nvPr>
        </p:nvSpPr>
        <p:spPr>
          <a:xfrm>
            <a:off x="420907" y="354521"/>
            <a:ext cx="11339684" cy="1472811"/>
          </a:xfrm>
          <a:gradFill flip="none" rotWithShape="1">
            <a:gsLst>
              <a:gs pos="0">
                <a:schemeClr val="bg1"/>
              </a:gs>
              <a:gs pos="81000">
                <a:schemeClr val="tx1"/>
              </a:gs>
            </a:gsLst>
            <a:path path="circle">
              <a:fillToRect l="100000" t="100000"/>
            </a:path>
            <a:tileRect r="-100000" b="-100000"/>
          </a:gradFill>
        </p:spPr>
        <p:txBody>
          <a:bodyPr vert="horz" lIns="91440" tIns="45720" rIns="4140000" bIns="45720" rtlCol="0" anchor="ctr">
            <a:noAutofit/>
          </a:bodyPr>
          <a:lstStyle>
            <a:lvl1pPr>
              <a:defRPr lang="fr-FR" sz="3200" dirty="0"/>
            </a:lvl1pPr>
          </a:lstStyle>
          <a:p>
            <a:pPr lvl="0"/>
            <a:r>
              <a:rPr lang="fr-FR"/>
              <a:t>Modifiez le style du titre</a:t>
            </a:r>
            <a:endParaRPr lang="fr-FR" dirty="0"/>
          </a:p>
        </p:txBody>
      </p:sp>
      <p:sp>
        <p:nvSpPr>
          <p:cNvPr id="11" name="Espace réservé du contenu 10"/>
          <p:cNvSpPr>
            <a:spLocks noGrp="1"/>
          </p:cNvSpPr>
          <p:nvPr>
            <p:ph sz="quarter" idx="11"/>
          </p:nvPr>
        </p:nvSpPr>
        <p:spPr>
          <a:xfrm>
            <a:off x="512466" y="2009670"/>
            <a:ext cx="6822831" cy="3798277"/>
          </a:xfrm>
        </p:spPr>
        <p:txBody>
          <a:bodyPr vert="horz" lIns="91440" tIns="45720" rIns="91440" bIns="45720" rtlCol="0">
            <a:normAutofit/>
          </a:bodyPr>
          <a:lstStyle>
            <a:lvl1pPr>
              <a:defRPr lang="fr-FR" dirty="0"/>
            </a:lvl1pPr>
            <a:lvl2pPr>
              <a:defRPr lang="fr-FR" dirty="0"/>
            </a:lvl2pPr>
            <a:lvl3pPr>
              <a:defRPr lang="fr-FR" dirty="0"/>
            </a:lvl3pPr>
            <a:lvl4pPr>
              <a:defRPr lang="fr-FR" dirty="0"/>
            </a:lvl4pPr>
            <a:lvl5pPr>
              <a:defRPr lang="fr-FR" dirty="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Rectangle 9">
            <a:extLst>
              <a:ext uri="{FF2B5EF4-FFF2-40B4-BE49-F238E27FC236}">
                <a16:creationId xmlns:a16="http://schemas.microsoft.com/office/drawing/2014/main" id="{43D099E1-407F-44BF-B73C-C9F288527C9F}"/>
              </a:ext>
            </a:extLst>
          </p:cNvPr>
          <p:cNvSpPr/>
          <p:nvPr userDrawn="1"/>
        </p:nvSpPr>
        <p:spPr>
          <a:xfrm>
            <a:off x="7590846" y="1827332"/>
            <a:ext cx="4169745" cy="4164547"/>
          </a:xfrm>
          <a:prstGeom prst="rect">
            <a:avLst/>
          </a:prstGeom>
          <a:gradFill flip="none" rotWithShape="1">
            <a:gsLst>
              <a:gs pos="0">
                <a:schemeClr val="accent1">
                  <a:lumMod val="5000"/>
                  <a:lumOff val="95000"/>
                </a:schemeClr>
              </a:gs>
              <a:gs pos="74000">
                <a:schemeClr val="bg1">
                  <a:lumMod val="95000"/>
                </a:schemeClr>
              </a:gs>
              <a:gs pos="100000">
                <a:schemeClr val="bg1">
                  <a:lumMod val="6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Tree>
    <p:extLst>
      <p:ext uri="{BB962C8B-B14F-4D97-AF65-F5344CB8AC3E}">
        <p14:creationId xmlns:p14="http://schemas.microsoft.com/office/powerpoint/2010/main" val="3249945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8_Disposition personnalisé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53A3AE30-A17B-4DDD-BFEE-A08EB7D96BCC}"/>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6251" t="7898" r="7461" b="8745"/>
          <a:stretch/>
        </p:blipFill>
        <p:spPr>
          <a:xfrm>
            <a:off x="4384624" y="1817399"/>
            <a:ext cx="7577528" cy="4317032"/>
          </a:xfrm>
          <a:prstGeom prst="rect">
            <a:avLst/>
          </a:prstGeom>
        </p:spPr>
      </p:pic>
      <p:sp>
        <p:nvSpPr>
          <p:cNvPr id="3" name="Espace réservé du pied de page 2"/>
          <p:cNvSpPr>
            <a:spLocks noGrp="1"/>
          </p:cNvSpPr>
          <p:nvPr>
            <p:ph type="ftr" sz="quarter" idx="10"/>
          </p:nvPr>
        </p:nvSpPr>
        <p:spPr/>
        <p:txBody>
          <a:bodyPr/>
          <a:lstStyle/>
          <a:p>
            <a:endParaRPr lang="fr-FR" dirty="0"/>
          </a:p>
        </p:txBody>
      </p:sp>
      <p:sp>
        <p:nvSpPr>
          <p:cNvPr id="7" name="Titre 6"/>
          <p:cNvSpPr>
            <a:spLocks noGrp="1"/>
          </p:cNvSpPr>
          <p:nvPr>
            <p:ph type="title"/>
          </p:nvPr>
        </p:nvSpPr>
        <p:spPr>
          <a:xfrm>
            <a:off x="418841" y="314620"/>
            <a:ext cx="11330025" cy="1497877"/>
          </a:xfrm>
        </p:spPr>
        <p:txBody>
          <a:bodyPr lIns="2880000"/>
          <a:lstStyle>
            <a:lvl1pPr>
              <a:defRPr>
                <a:solidFill>
                  <a:schemeClr val="bg1"/>
                </a:solidFill>
              </a:defRPr>
            </a:lvl1pPr>
          </a:lstStyle>
          <a:p>
            <a:r>
              <a:rPr lang="fr-FR"/>
              <a:t>Modifiez le style du titre</a:t>
            </a:r>
            <a:endParaRPr lang="fr-FR" dirty="0"/>
          </a:p>
        </p:txBody>
      </p:sp>
      <p:sp>
        <p:nvSpPr>
          <p:cNvPr id="11" name="Espace réservé du contenu 10"/>
          <p:cNvSpPr>
            <a:spLocks noGrp="1"/>
          </p:cNvSpPr>
          <p:nvPr>
            <p:ph sz="quarter" idx="11"/>
          </p:nvPr>
        </p:nvSpPr>
        <p:spPr>
          <a:xfrm>
            <a:off x="4783537" y="1979525"/>
            <a:ext cx="6646985" cy="3908809"/>
          </a:xfrm>
        </p:spPr>
        <p:txBody>
          <a:bodyPr vert="horz" lIns="91440" tIns="45720" rIns="91440" bIns="45720" rtlCol="0">
            <a:normAutofit/>
          </a:bodyPr>
          <a:lstStyle>
            <a:lvl1pPr>
              <a:defRPr lang="fr-FR" dirty="0"/>
            </a:lvl1pPr>
            <a:lvl2pPr>
              <a:defRPr lang="fr-FR" dirty="0"/>
            </a:lvl2pPr>
            <a:lvl3pPr>
              <a:defRPr lang="fr-FR" dirty="0"/>
            </a:lvl3pPr>
            <a:lvl4pPr>
              <a:defRPr lang="fr-FR" dirty="0"/>
            </a:lvl4pPr>
            <a:lvl5pPr>
              <a:defRPr lang="fr-FR" dirty="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cxnSp>
        <p:nvCxnSpPr>
          <p:cNvPr id="8" name="Connecteur droit 7"/>
          <p:cNvCxnSpPr>
            <a:cxnSpLocks/>
          </p:cNvCxnSpPr>
          <p:nvPr userDrawn="1"/>
        </p:nvCxnSpPr>
        <p:spPr>
          <a:xfrm flipH="1">
            <a:off x="393896" y="1835489"/>
            <a:ext cx="42038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191925AC-D75D-47E5-8680-86336C341E8B}"/>
              </a:ext>
            </a:extLst>
          </p:cNvPr>
          <p:cNvSpPr/>
          <p:nvPr userDrawn="1"/>
        </p:nvSpPr>
        <p:spPr>
          <a:xfrm>
            <a:off x="418841" y="1840392"/>
            <a:ext cx="4189017" cy="4151487"/>
          </a:xfrm>
          <a:prstGeom prst="rect">
            <a:avLst/>
          </a:prstGeom>
          <a:gradFill flip="none" rotWithShape="1">
            <a:gsLst>
              <a:gs pos="0">
                <a:schemeClr val="accent1">
                  <a:lumMod val="5000"/>
                  <a:lumOff val="95000"/>
                </a:schemeClr>
              </a:gs>
              <a:gs pos="74000">
                <a:schemeClr val="bg1">
                  <a:lumMod val="95000"/>
                </a:schemeClr>
              </a:gs>
              <a:gs pos="100000">
                <a:schemeClr val="bg1">
                  <a:lumMod val="6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0120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60A049-C7FD-4729-BD5A-2CC56EFA30D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696F0923-6B36-49D1-B588-2238C158BB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3DE9B91-6E79-49A8-96CB-A49748CBEC31}"/>
              </a:ext>
            </a:extLst>
          </p:cNvPr>
          <p:cNvSpPr>
            <a:spLocks noGrp="1"/>
          </p:cNvSpPr>
          <p:nvPr>
            <p:ph type="dt" sz="half" idx="10"/>
          </p:nvPr>
        </p:nvSpPr>
        <p:spPr/>
        <p:txBody>
          <a:bodyPr/>
          <a:lstStyle/>
          <a:p>
            <a:fld id="{07E4F6E6-E1BA-4B76-B7FF-1279083D2CD1}" type="datetimeFigureOut">
              <a:rPr lang="fr-FR" smtClean="0"/>
              <a:t>01/10/2026</a:t>
            </a:fld>
            <a:endParaRPr lang="fr-FR"/>
          </a:p>
        </p:txBody>
      </p:sp>
      <p:sp>
        <p:nvSpPr>
          <p:cNvPr id="5" name="Espace réservé du pied de page 4">
            <a:extLst>
              <a:ext uri="{FF2B5EF4-FFF2-40B4-BE49-F238E27FC236}">
                <a16:creationId xmlns:a16="http://schemas.microsoft.com/office/drawing/2014/main" id="{BDE9799F-AC0E-4F9D-9F55-D25E505D5C7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51606B3-0742-4CFD-B1A0-7DDEA0FCBEBC}"/>
              </a:ext>
            </a:extLst>
          </p:cNvPr>
          <p:cNvSpPr>
            <a:spLocks noGrp="1"/>
          </p:cNvSpPr>
          <p:nvPr>
            <p:ph type="sldNum" sz="quarter" idx="12"/>
          </p:nvPr>
        </p:nvSpPr>
        <p:spPr/>
        <p:txBody>
          <a:bodyPr/>
          <a:lstStyle/>
          <a:p>
            <a:fld id="{D8D17B69-0E24-4439-8C60-73F4EF7DD16A}" type="slidenum">
              <a:rPr lang="fr-FR" smtClean="0"/>
              <a:t>‹#›</a:t>
            </a:fld>
            <a:endParaRPr lang="fr-FR"/>
          </a:p>
        </p:txBody>
      </p:sp>
    </p:spTree>
    <p:extLst>
      <p:ext uri="{BB962C8B-B14F-4D97-AF65-F5344CB8AC3E}">
        <p14:creationId xmlns:p14="http://schemas.microsoft.com/office/powerpoint/2010/main" val="3980076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361EB42-C1BF-4B95-8FB5-014079C41F61}"/>
              </a:ext>
            </a:extLst>
          </p:cNvPr>
          <p:cNvSpPr/>
          <p:nvPr userDrawn="1"/>
        </p:nvSpPr>
        <p:spPr bwMode="auto">
          <a:xfrm>
            <a:off x="478870" y="6021977"/>
            <a:ext cx="11713130" cy="836023"/>
          </a:xfrm>
          <a:prstGeom prst="rect">
            <a:avLst/>
          </a:prstGeom>
          <a:solidFill>
            <a:schemeClr val="bg1"/>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l" eaLnBrk="0" fontAlgn="auto" hangingPunct="0">
              <a:spcBef>
                <a:spcPts val="0"/>
              </a:spcBef>
              <a:spcAft>
                <a:spcPts val="0"/>
              </a:spcAft>
              <a:buClr>
                <a:schemeClr val="bg1"/>
              </a:buClr>
            </a:pPr>
            <a:endParaRPr lang="fr-FR" sz="1200" b="1" kern="0" dirty="0" err="1">
              <a:solidFill>
                <a:srgbClr val="FFFFFF"/>
              </a:solidFill>
              <a:latin typeface="Arial"/>
            </a:endParaRPr>
          </a:p>
        </p:txBody>
      </p:sp>
      <p:sp>
        <p:nvSpPr>
          <p:cNvPr id="7" name="Rectangle 6">
            <a:extLst>
              <a:ext uri="{FF2B5EF4-FFF2-40B4-BE49-F238E27FC236}">
                <a16:creationId xmlns:a16="http://schemas.microsoft.com/office/drawing/2014/main" id="{C4155361-98CF-4464-B5B6-820C6178F34A}"/>
              </a:ext>
            </a:extLst>
          </p:cNvPr>
          <p:cNvSpPr/>
          <p:nvPr userDrawn="1"/>
        </p:nvSpPr>
        <p:spPr bwMode="auto">
          <a:xfrm>
            <a:off x="478870" y="1502229"/>
            <a:ext cx="6666513" cy="3788228"/>
          </a:xfrm>
          <a:prstGeom prst="rect">
            <a:avLst/>
          </a:prstGeom>
          <a:solidFill>
            <a:schemeClr val="bg2"/>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eaLnBrk="0" fontAlgn="auto" hangingPunct="0">
              <a:spcBef>
                <a:spcPts val="0"/>
              </a:spcBef>
              <a:spcAft>
                <a:spcPts val="0"/>
              </a:spcAft>
              <a:buClr>
                <a:schemeClr val="bg1"/>
              </a:buClr>
            </a:pPr>
            <a:r>
              <a:rPr lang="fr-FR" sz="1200" b="1" kern="0" dirty="0">
                <a:solidFill>
                  <a:srgbClr val="FFFFFF"/>
                </a:solidFill>
                <a:latin typeface="Arial"/>
              </a:rPr>
              <a:t>Mettre le vidéo ICI</a:t>
            </a:r>
          </a:p>
        </p:txBody>
      </p:sp>
      <p:sp>
        <p:nvSpPr>
          <p:cNvPr id="2" name="Titre 1">
            <a:extLst>
              <a:ext uri="{FF2B5EF4-FFF2-40B4-BE49-F238E27FC236}">
                <a16:creationId xmlns:a16="http://schemas.microsoft.com/office/drawing/2014/main" id="{FF79F9D4-5386-4EA8-8FCD-1100BA982831}"/>
              </a:ext>
            </a:extLst>
          </p:cNvPr>
          <p:cNvSpPr>
            <a:spLocks noGrp="1"/>
          </p:cNvSpPr>
          <p:nvPr>
            <p:ph type="title"/>
          </p:nvPr>
        </p:nvSpPr>
        <p:spPr>
          <a:xfrm>
            <a:off x="478870" y="384852"/>
            <a:ext cx="6666513" cy="451405"/>
          </a:xfrm>
        </p:spPr>
        <p:txBody>
          <a:bodyPr/>
          <a:lstStyle/>
          <a:p>
            <a:r>
              <a:rPr lang="fr-FR"/>
              <a:t>Modifiez le style du titre</a:t>
            </a:r>
          </a:p>
        </p:txBody>
      </p:sp>
      <p:cxnSp>
        <p:nvCxnSpPr>
          <p:cNvPr id="9" name="Connecteur droit 8">
            <a:extLst>
              <a:ext uri="{FF2B5EF4-FFF2-40B4-BE49-F238E27FC236}">
                <a16:creationId xmlns:a16="http://schemas.microsoft.com/office/drawing/2014/main" id="{9683ECEC-C9C8-45C6-85CA-02740D1F5731}"/>
              </a:ext>
            </a:extLst>
          </p:cNvPr>
          <p:cNvCxnSpPr>
            <a:cxnSpLocks/>
          </p:cNvCxnSpPr>
          <p:nvPr userDrawn="1"/>
        </p:nvCxnSpPr>
        <p:spPr>
          <a:xfrm>
            <a:off x="7210698" y="1502229"/>
            <a:ext cx="0" cy="5172891"/>
          </a:xfrm>
          <a:prstGeom prst="line">
            <a:avLst/>
          </a:prstGeom>
        </p:spPr>
        <p:style>
          <a:lnRef idx="1">
            <a:schemeClr val="accent1"/>
          </a:lnRef>
          <a:fillRef idx="0">
            <a:schemeClr val="accent1"/>
          </a:fillRef>
          <a:effectRef idx="0">
            <a:schemeClr val="accent1"/>
          </a:effectRef>
          <a:fontRef idx="minor">
            <a:schemeClr val="tx1"/>
          </a:fontRef>
        </p:style>
      </p:cxnSp>
      <p:sp>
        <p:nvSpPr>
          <p:cNvPr id="11" name="Espace réservé du contenu 10">
            <a:extLst>
              <a:ext uri="{FF2B5EF4-FFF2-40B4-BE49-F238E27FC236}">
                <a16:creationId xmlns:a16="http://schemas.microsoft.com/office/drawing/2014/main" id="{D56792B0-5662-4F7A-B75A-BCBB6E682F61}"/>
              </a:ext>
            </a:extLst>
          </p:cNvPr>
          <p:cNvSpPr>
            <a:spLocks noGrp="1"/>
          </p:cNvSpPr>
          <p:nvPr>
            <p:ph sz="quarter" idx="10"/>
          </p:nvPr>
        </p:nvSpPr>
        <p:spPr>
          <a:xfrm>
            <a:off x="7301866" y="1776549"/>
            <a:ext cx="4676775" cy="4898571"/>
          </a:xfrm>
          <a:prstGeom prst="rect">
            <a:avLst/>
          </a:prstGeom>
        </p:spPr>
        <p:txBody>
          <a:bodyPr/>
          <a:lstStyle>
            <a:lvl1pPr marL="0" indent="0">
              <a:lnSpc>
                <a:spcPct val="90000"/>
              </a:lnSpc>
              <a:spcAft>
                <a:spcPts val="0"/>
              </a:spcAft>
              <a:buFontTx/>
              <a:buNone/>
              <a:defRPr sz="2000"/>
            </a:lvl1pPr>
            <a:lvl2pPr marL="357542" indent="0">
              <a:lnSpc>
                <a:spcPct val="90000"/>
              </a:lnSpc>
              <a:spcAft>
                <a:spcPts val="0"/>
              </a:spcAft>
              <a:buFontTx/>
              <a:buNone/>
              <a:defRPr sz="1800"/>
            </a:lvl2pPr>
            <a:lvl3pPr marL="719982" indent="0">
              <a:lnSpc>
                <a:spcPct val="90000"/>
              </a:lnSpc>
              <a:spcAft>
                <a:spcPts val="0"/>
              </a:spcAft>
              <a:buFontTx/>
              <a:buNone/>
              <a:defRPr sz="1400"/>
            </a:lvl3pPr>
            <a:lvl4pPr marL="1081424" indent="0">
              <a:lnSpc>
                <a:spcPct val="90000"/>
              </a:lnSpc>
              <a:spcAft>
                <a:spcPts val="0"/>
              </a:spcAft>
              <a:buFontTx/>
              <a:buNone/>
              <a:defRPr sz="1400"/>
            </a:lvl4pPr>
            <a:lvl5pPr marL="1439964" indent="0">
              <a:lnSpc>
                <a:spcPct val="90000"/>
              </a:lnSpc>
              <a:spcAft>
                <a:spcPts val="0"/>
              </a:spcAft>
              <a:buFontTx/>
              <a:buNone/>
              <a:defRPr sz="14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4" name="Espace réservé du contenu 10">
            <a:extLst>
              <a:ext uri="{FF2B5EF4-FFF2-40B4-BE49-F238E27FC236}">
                <a16:creationId xmlns:a16="http://schemas.microsoft.com/office/drawing/2014/main" id="{B5EAAA72-C11E-44D8-8889-3EC6D6CB7403}"/>
              </a:ext>
            </a:extLst>
          </p:cNvPr>
          <p:cNvSpPr>
            <a:spLocks noGrp="1"/>
          </p:cNvSpPr>
          <p:nvPr>
            <p:ph sz="quarter" idx="11"/>
          </p:nvPr>
        </p:nvSpPr>
        <p:spPr>
          <a:xfrm>
            <a:off x="478870" y="5577840"/>
            <a:ext cx="6640661" cy="1097280"/>
          </a:xfrm>
          <a:prstGeom prst="rect">
            <a:avLst/>
          </a:prstGeom>
        </p:spPr>
        <p:txBody>
          <a:bodyPr/>
          <a:lstStyle>
            <a:lvl1pPr marL="0" indent="0">
              <a:lnSpc>
                <a:spcPct val="90000"/>
              </a:lnSpc>
              <a:spcAft>
                <a:spcPts val="0"/>
              </a:spcAft>
              <a:buFontTx/>
              <a:buNone/>
              <a:defRPr sz="1800"/>
            </a:lvl1pPr>
            <a:lvl2pPr marL="357542" indent="0">
              <a:lnSpc>
                <a:spcPct val="90000"/>
              </a:lnSpc>
              <a:spcAft>
                <a:spcPts val="0"/>
              </a:spcAft>
              <a:buFontTx/>
              <a:buNone/>
              <a:defRPr sz="1600"/>
            </a:lvl2pPr>
            <a:lvl3pPr marL="719982" indent="0">
              <a:lnSpc>
                <a:spcPct val="90000"/>
              </a:lnSpc>
              <a:spcAft>
                <a:spcPts val="0"/>
              </a:spcAft>
              <a:buFontTx/>
              <a:buNone/>
              <a:defRPr sz="1200"/>
            </a:lvl3pPr>
            <a:lvl4pPr marL="1081424" indent="0">
              <a:lnSpc>
                <a:spcPct val="90000"/>
              </a:lnSpc>
              <a:spcAft>
                <a:spcPts val="0"/>
              </a:spcAft>
              <a:buFontTx/>
              <a:buNone/>
              <a:defRPr sz="1200"/>
            </a:lvl4pPr>
            <a:lvl5pPr marL="1439964" indent="0">
              <a:lnSpc>
                <a:spcPct val="90000"/>
              </a:lnSpc>
              <a:spcAft>
                <a:spcPts val="0"/>
              </a:spcAft>
              <a:buFontTx/>
              <a:buNone/>
              <a:defRPr sz="12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5" name="ZoneTexte 14">
            <a:extLst>
              <a:ext uri="{FF2B5EF4-FFF2-40B4-BE49-F238E27FC236}">
                <a16:creationId xmlns:a16="http://schemas.microsoft.com/office/drawing/2014/main" id="{4020DE29-E5BD-43E1-90A7-727FB47B4362}"/>
              </a:ext>
            </a:extLst>
          </p:cNvPr>
          <p:cNvSpPr txBox="1"/>
          <p:nvPr userDrawn="1"/>
        </p:nvSpPr>
        <p:spPr>
          <a:xfrm>
            <a:off x="387703" y="5251268"/>
            <a:ext cx="4980851" cy="369332"/>
          </a:xfrm>
          <a:prstGeom prst="rect">
            <a:avLst/>
          </a:prstGeom>
          <a:noFill/>
        </p:spPr>
        <p:txBody>
          <a:bodyPr wrap="none" rtlCol="0">
            <a:spAutoFit/>
          </a:bodyPr>
          <a:lstStyle/>
          <a:p>
            <a:pPr marL="0" indent="0" algn="l">
              <a:buClr>
                <a:schemeClr val="tx1"/>
              </a:buClr>
              <a:buFont typeface="Arial" pitchFamily="34" charset="0"/>
              <a:buNone/>
            </a:pPr>
            <a:r>
              <a:rPr lang="fr-FR" sz="1800" kern="1200" dirty="0">
                <a:solidFill>
                  <a:schemeClr val="tx1"/>
                </a:solidFill>
                <a:latin typeface="+mn-lt"/>
                <a:ea typeface="+mn-ea"/>
                <a:cs typeface="+mn-cs"/>
              </a:rPr>
              <a:t>Points d’attention qualité / performance / EHS :</a:t>
            </a:r>
          </a:p>
        </p:txBody>
      </p:sp>
      <p:sp>
        <p:nvSpPr>
          <p:cNvPr id="16" name="ZoneTexte 15">
            <a:extLst>
              <a:ext uri="{FF2B5EF4-FFF2-40B4-BE49-F238E27FC236}">
                <a16:creationId xmlns:a16="http://schemas.microsoft.com/office/drawing/2014/main" id="{D9896BB1-6E73-40BA-9EEC-8EFBD37766B3}"/>
              </a:ext>
            </a:extLst>
          </p:cNvPr>
          <p:cNvSpPr txBox="1"/>
          <p:nvPr userDrawn="1"/>
        </p:nvSpPr>
        <p:spPr>
          <a:xfrm>
            <a:off x="7223761" y="1433576"/>
            <a:ext cx="2249334" cy="369332"/>
          </a:xfrm>
          <a:prstGeom prst="rect">
            <a:avLst/>
          </a:prstGeom>
          <a:noFill/>
        </p:spPr>
        <p:txBody>
          <a:bodyPr wrap="none" rtlCol="0">
            <a:spAutoFit/>
          </a:bodyPr>
          <a:lstStyle/>
          <a:p>
            <a:pPr marL="0" indent="0" algn="l">
              <a:buClr>
                <a:schemeClr val="tx1"/>
              </a:buClr>
              <a:buFont typeface="Arial" pitchFamily="34" charset="0"/>
              <a:buNone/>
            </a:pPr>
            <a:r>
              <a:rPr lang="fr-FR" sz="1800" kern="1200" dirty="0">
                <a:solidFill>
                  <a:schemeClr val="tx1"/>
                </a:solidFill>
                <a:latin typeface="+mn-lt"/>
                <a:ea typeface="+mn-ea"/>
                <a:cs typeface="+mn-cs"/>
              </a:rPr>
              <a:t>Instruction de travail</a:t>
            </a:r>
          </a:p>
        </p:txBody>
      </p:sp>
    </p:spTree>
    <p:extLst>
      <p:ext uri="{BB962C8B-B14F-4D97-AF65-F5344CB8AC3E}">
        <p14:creationId xmlns:p14="http://schemas.microsoft.com/office/powerpoint/2010/main" val="101688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9_Disposition personnalisée">
    <p:spTree>
      <p:nvGrpSpPr>
        <p:cNvPr id="1" name=""/>
        <p:cNvGrpSpPr/>
        <p:nvPr/>
      </p:nvGrpSpPr>
      <p:grpSpPr>
        <a:xfrm>
          <a:off x="0" y="0"/>
          <a:ext cx="0" cy="0"/>
          <a:chOff x="0" y="0"/>
          <a:chExt cx="0" cy="0"/>
        </a:xfrm>
      </p:grpSpPr>
      <p:sp>
        <p:nvSpPr>
          <p:cNvPr id="7" name="Titre 6"/>
          <p:cNvSpPr>
            <a:spLocks noGrp="1"/>
          </p:cNvSpPr>
          <p:nvPr>
            <p:ph type="title"/>
          </p:nvPr>
        </p:nvSpPr>
        <p:spPr>
          <a:xfrm>
            <a:off x="299601" y="189659"/>
            <a:ext cx="8650438" cy="806596"/>
          </a:xfrm>
          <a:noFill/>
        </p:spPr>
        <p:txBody>
          <a:bodyPr vert="horz" lIns="91440" tIns="45720" rIns="91440" bIns="45720" rtlCol="0" anchor="t">
            <a:noAutofit/>
          </a:bodyPr>
          <a:lstStyle>
            <a:lvl1pPr>
              <a:defRPr lang="fr-FR" sz="3200" dirty="0"/>
            </a:lvl1pPr>
          </a:lstStyle>
          <a:p>
            <a:pPr lvl="0"/>
            <a:r>
              <a:rPr lang="fr-FR" dirty="0"/>
              <a:t>Modifiez le style du titre</a:t>
            </a:r>
          </a:p>
        </p:txBody>
      </p:sp>
      <p:sp>
        <p:nvSpPr>
          <p:cNvPr id="11" name="Espace réservé du contenu 10"/>
          <p:cNvSpPr>
            <a:spLocks noGrp="1"/>
          </p:cNvSpPr>
          <p:nvPr>
            <p:ph sz="quarter" idx="11"/>
          </p:nvPr>
        </p:nvSpPr>
        <p:spPr>
          <a:xfrm>
            <a:off x="299602" y="1687824"/>
            <a:ext cx="7495885" cy="4206835"/>
          </a:xfrm>
        </p:spPr>
        <p:txBody>
          <a:bodyPr vert="horz" lIns="91440" tIns="45720" rIns="91440" bIns="45720" rtlCol="0">
            <a:normAutofit/>
          </a:bodyPr>
          <a:lstStyle>
            <a:lvl1pPr>
              <a:defRPr lang="fr-FR" dirty="0"/>
            </a:lvl1pPr>
            <a:lvl2pPr>
              <a:defRPr lang="fr-FR" dirty="0"/>
            </a:lvl2pPr>
            <a:lvl3pPr>
              <a:defRPr lang="fr-FR" dirty="0"/>
            </a:lvl3pPr>
            <a:lvl4pPr>
              <a:defRPr lang="fr-FR" dirty="0"/>
            </a:lvl4pPr>
            <a:lvl5pPr>
              <a:defRPr lang="fr-FR" dirty="0"/>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Rectangle 1">
            <a:extLst>
              <a:ext uri="{FF2B5EF4-FFF2-40B4-BE49-F238E27FC236}">
                <a16:creationId xmlns:a16="http://schemas.microsoft.com/office/drawing/2014/main" id="{1772424A-7563-4BE9-A169-ADCB89191F77}"/>
              </a:ext>
            </a:extLst>
          </p:cNvPr>
          <p:cNvSpPr/>
          <p:nvPr userDrawn="1"/>
        </p:nvSpPr>
        <p:spPr>
          <a:xfrm>
            <a:off x="217358" y="126462"/>
            <a:ext cx="5863111" cy="58707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cxnSp>
        <p:nvCxnSpPr>
          <p:cNvPr id="6" name="Straight Connector 10">
            <a:extLst>
              <a:ext uri="{FF2B5EF4-FFF2-40B4-BE49-F238E27FC236}">
                <a16:creationId xmlns:a16="http://schemas.microsoft.com/office/drawing/2014/main" id="{97D96677-0443-46A6-B4CE-6D18B69165FF}"/>
              </a:ext>
            </a:extLst>
          </p:cNvPr>
          <p:cNvCxnSpPr>
            <a:cxnSpLocks/>
          </p:cNvCxnSpPr>
          <p:nvPr userDrawn="1"/>
        </p:nvCxnSpPr>
        <p:spPr>
          <a:xfrm>
            <a:off x="7873762" y="1437104"/>
            <a:ext cx="0" cy="469584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Text Placeholder 2">
            <a:extLst>
              <a:ext uri="{FF2B5EF4-FFF2-40B4-BE49-F238E27FC236}">
                <a16:creationId xmlns:a16="http://schemas.microsoft.com/office/drawing/2014/main" id="{82B1818F-DD7B-4B97-94F3-CA8169101305}"/>
              </a:ext>
            </a:extLst>
          </p:cNvPr>
          <p:cNvSpPr>
            <a:spLocks noGrp="1"/>
          </p:cNvSpPr>
          <p:nvPr>
            <p:ph type="body" sz="quarter" idx="14" hasCustomPrompt="1"/>
          </p:nvPr>
        </p:nvSpPr>
        <p:spPr>
          <a:xfrm>
            <a:off x="299602" y="996255"/>
            <a:ext cx="8650434"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solidFill>
                  <a:schemeClr val="accent1"/>
                </a:solidFill>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fr-BE" dirty="0"/>
              <a:t>Sous-titre si nécessaire</a:t>
            </a:r>
            <a:endParaRPr lang="en-US" dirty="0"/>
          </a:p>
        </p:txBody>
      </p:sp>
    </p:spTree>
    <p:extLst>
      <p:ext uri="{BB962C8B-B14F-4D97-AF65-F5344CB8AC3E}">
        <p14:creationId xmlns:p14="http://schemas.microsoft.com/office/powerpoint/2010/main" val="4051656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60A3BFE-1701-42D8-9C43-B8FC85228F76}"/>
              </a:ext>
            </a:extLst>
          </p:cNvPr>
          <p:cNvSpPr>
            <a:spLocks noGrp="1"/>
          </p:cNvSpPr>
          <p:nvPr>
            <p:ph type="title"/>
          </p:nvPr>
        </p:nvSpPr>
        <p:spPr>
          <a:xfrm>
            <a:off x="671526" y="-3598"/>
            <a:ext cx="10514816" cy="1160328"/>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F9937810-BFD3-49A9-B8BF-C6686D9C2528}"/>
              </a:ext>
            </a:extLst>
          </p:cNvPr>
          <p:cNvSpPr>
            <a:spLocks noGrp="1"/>
          </p:cNvSpPr>
          <p:nvPr>
            <p:ph type="body" idx="1"/>
          </p:nvPr>
        </p:nvSpPr>
        <p:spPr>
          <a:xfrm>
            <a:off x="422044" y="1302884"/>
            <a:ext cx="11471580" cy="4873712"/>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Image 7">
            <a:extLst>
              <a:ext uri="{FF2B5EF4-FFF2-40B4-BE49-F238E27FC236}">
                <a16:creationId xmlns:a16="http://schemas.microsoft.com/office/drawing/2014/main" id="{2224EA20-A8BA-471E-8C71-1E98ECE715C0}"/>
              </a:ext>
            </a:extLst>
          </p:cNvPr>
          <p:cNvPicPr>
            <a:picLocks noChangeAspect="1"/>
          </p:cNvPicPr>
          <p:nvPr userDrawn="1"/>
        </p:nvPicPr>
        <p:blipFill>
          <a:blip r:embed="rId14" cstate="email">
            <a:extLst>
              <a:ext uri="{28A0092B-C50C-407E-A947-70E740481C1C}">
                <a14:useLocalDpi xmlns:a14="http://schemas.microsoft.com/office/drawing/2010/main" val="0"/>
              </a:ext>
            </a:extLst>
          </a:blip>
          <a:stretch>
            <a:fillRect/>
          </a:stretch>
        </p:blipFill>
        <p:spPr>
          <a:xfrm>
            <a:off x="10042744" y="6254197"/>
            <a:ext cx="1990431" cy="602399"/>
          </a:xfrm>
          <a:prstGeom prst="rect">
            <a:avLst/>
          </a:prstGeom>
          <a:ln>
            <a:noFill/>
          </a:ln>
        </p:spPr>
      </p:pic>
    </p:spTree>
    <p:extLst>
      <p:ext uri="{BB962C8B-B14F-4D97-AF65-F5344CB8AC3E}">
        <p14:creationId xmlns:p14="http://schemas.microsoft.com/office/powerpoint/2010/main" val="1211800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4">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5">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Lst>
  </p:timing>
  <p:txStyles>
    <p:titleStyle>
      <a:lvl1pPr algn="l" defTabSz="633039" rtl="0" eaLnBrk="1" latinLnBrk="0" hangingPunct="1">
        <a:lnSpc>
          <a:spcPct val="90000"/>
        </a:lnSpc>
        <a:spcBef>
          <a:spcPct val="0"/>
        </a:spcBef>
        <a:buNone/>
        <a:defRPr sz="3046" kern="1200">
          <a:solidFill>
            <a:schemeClr val="bg1"/>
          </a:solidFill>
          <a:latin typeface="+mj-lt"/>
          <a:ea typeface="+mj-ea"/>
          <a:cs typeface="+mj-cs"/>
        </a:defRPr>
      </a:lvl1pPr>
    </p:titleStyle>
    <p:bodyStyle>
      <a:lvl1pPr marL="158260" indent="-158260" algn="l" defTabSz="633039" rtl="0" eaLnBrk="1" latinLnBrk="0" hangingPunct="1">
        <a:lnSpc>
          <a:spcPct val="90000"/>
        </a:lnSpc>
        <a:spcBef>
          <a:spcPts val="692"/>
        </a:spcBef>
        <a:buFont typeface="Arial" panose="020B0604020202020204" pitchFamily="34" charset="0"/>
        <a:buChar char="•"/>
        <a:defRPr sz="2492" b="1" kern="1200">
          <a:solidFill>
            <a:srgbClr val="7DB853"/>
          </a:solidFill>
          <a:latin typeface="+mn-lt"/>
          <a:ea typeface="+mn-ea"/>
          <a:cs typeface="+mn-cs"/>
        </a:defRPr>
      </a:lvl1pPr>
      <a:lvl2pPr marL="474779" indent="-158260" algn="l" defTabSz="633039" rtl="0" eaLnBrk="1" latinLnBrk="0" hangingPunct="1">
        <a:lnSpc>
          <a:spcPct val="90000"/>
        </a:lnSpc>
        <a:spcBef>
          <a:spcPts val="346"/>
        </a:spcBef>
        <a:buFont typeface="Arial" panose="020B0604020202020204" pitchFamily="34" charset="0"/>
        <a:buChar char="•"/>
        <a:defRPr sz="2215" kern="1200">
          <a:solidFill>
            <a:schemeClr val="bg1">
              <a:lumMod val="50000"/>
            </a:schemeClr>
          </a:solidFill>
          <a:latin typeface="+mn-lt"/>
          <a:ea typeface="+mn-ea"/>
          <a:cs typeface="+mn-cs"/>
        </a:defRPr>
      </a:lvl2pPr>
      <a:lvl3pPr marL="791299" indent="-158260" algn="l" defTabSz="633039" rtl="0" eaLnBrk="1" latinLnBrk="0" hangingPunct="1">
        <a:lnSpc>
          <a:spcPct val="90000"/>
        </a:lnSpc>
        <a:spcBef>
          <a:spcPts val="346"/>
        </a:spcBef>
        <a:buFont typeface="Arial" panose="020B0604020202020204" pitchFamily="34" charset="0"/>
        <a:buChar char="•"/>
        <a:defRPr sz="1938" kern="1200">
          <a:solidFill>
            <a:schemeClr val="bg1">
              <a:lumMod val="50000"/>
            </a:schemeClr>
          </a:solidFill>
          <a:latin typeface="+mn-lt"/>
          <a:ea typeface="+mn-ea"/>
          <a:cs typeface="+mn-cs"/>
        </a:defRPr>
      </a:lvl3pPr>
      <a:lvl4pPr marL="1107818" indent="-158260" algn="l" defTabSz="633039" rtl="0" eaLnBrk="1" latinLnBrk="0" hangingPunct="1">
        <a:lnSpc>
          <a:spcPct val="90000"/>
        </a:lnSpc>
        <a:spcBef>
          <a:spcPts val="346"/>
        </a:spcBef>
        <a:buFont typeface="Arial" panose="020B0604020202020204" pitchFamily="34" charset="0"/>
        <a:buChar char="•"/>
        <a:defRPr sz="1662" kern="1200">
          <a:solidFill>
            <a:schemeClr val="bg1">
              <a:lumMod val="50000"/>
            </a:schemeClr>
          </a:solidFill>
          <a:latin typeface="+mn-lt"/>
          <a:ea typeface="+mn-ea"/>
          <a:cs typeface="+mn-cs"/>
        </a:defRPr>
      </a:lvl4pPr>
      <a:lvl5pPr marL="1424338" indent="-158260" algn="l" defTabSz="633039" rtl="0" eaLnBrk="1" latinLnBrk="0" hangingPunct="1">
        <a:lnSpc>
          <a:spcPct val="90000"/>
        </a:lnSpc>
        <a:spcBef>
          <a:spcPts val="346"/>
        </a:spcBef>
        <a:buFont typeface="Arial" panose="020B0604020202020204" pitchFamily="34" charset="0"/>
        <a:buChar char="•"/>
        <a:defRPr sz="1662" kern="1200">
          <a:solidFill>
            <a:schemeClr val="bg1">
              <a:lumMod val="50000"/>
            </a:schemeClr>
          </a:solidFill>
          <a:latin typeface="+mn-lt"/>
          <a:ea typeface="+mn-ea"/>
          <a:cs typeface="+mn-cs"/>
        </a:defRPr>
      </a:lvl5pPr>
      <a:lvl6pPr marL="1740858" indent="-158260" algn="l" defTabSz="633039" rtl="0" eaLnBrk="1" latinLnBrk="0" hangingPunct="1">
        <a:lnSpc>
          <a:spcPct val="90000"/>
        </a:lnSpc>
        <a:spcBef>
          <a:spcPts val="346"/>
        </a:spcBef>
        <a:buFont typeface="Arial" panose="020B0604020202020204" pitchFamily="34" charset="0"/>
        <a:buChar char="•"/>
        <a:defRPr sz="1246" kern="1200">
          <a:solidFill>
            <a:schemeClr val="tx1"/>
          </a:solidFill>
          <a:latin typeface="+mn-lt"/>
          <a:ea typeface="+mn-ea"/>
          <a:cs typeface="+mn-cs"/>
        </a:defRPr>
      </a:lvl6pPr>
      <a:lvl7pPr marL="2057377" indent="-158260" algn="l" defTabSz="633039" rtl="0" eaLnBrk="1" latinLnBrk="0" hangingPunct="1">
        <a:lnSpc>
          <a:spcPct val="90000"/>
        </a:lnSpc>
        <a:spcBef>
          <a:spcPts val="346"/>
        </a:spcBef>
        <a:buFont typeface="Arial" panose="020B0604020202020204" pitchFamily="34" charset="0"/>
        <a:buChar char="•"/>
        <a:defRPr sz="1246" kern="1200">
          <a:solidFill>
            <a:schemeClr val="tx1"/>
          </a:solidFill>
          <a:latin typeface="+mn-lt"/>
          <a:ea typeface="+mn-ea"/>
          <a:cs typeface="+mn-cs"/>
        </a:defRPr>
      </a:lvl7pPr>
      <a:lvl8pPr marL="2373897" indent="-158260" algn="l" defTabSz="633039" rtl="0" eaLnBrk="1" latinLnBrk="0" hangingPunct="1">
        <a:lnSpc>
          <a:spcPct val="90000"/>
        </a:lnSpc>
        <a:spcBef>
          <a:spcPts val="346"/>
        </a:spcBef>
        <a:buFont typeface="Arial" panose="020B0604020202020204" pitchFamily="34" charset="0"/>
        <a:buChar char="•"/>
        <a:defRPr sz="1246" kern="1200">
          <a:solidFill>
            <a:schemeClr val="tx1"/>
          </a:solidFill>
          <a:latin typeface="+mn-lt"/>
          <a:ea typeface="+mn-ea"/>
          <a:cs typeface="+mn-cs"/>
        </a:defRPr>
      </a:lvl8pPr>
      <a:lvl9pPr marL="2690416" indent="-158260" algn="l" defTabSz="633039" rtl="0" eaLnBrk="1" latinLnBrk="0" hangingPunct="1">
        <a:lnSpc>
          <a:spcPct val="90000"/>
        </a:lnSpc>
        <a:spcBef>
          <a:spcPts val="346"/>
        </a:spcBef>
        <a:buFont typeface="Arial" panose="020B0604020202020204" pitchFamily="34" charset="0"/>
        <a:buChar char="•"/>
        <a:defRPr sz="1246" kern="1200">
          <a:solidFill>
            <a:schemeClr val="tx1"/>
          </a:solidFill>
          <a:latin typeface="+mn-lt"/>
          <a:ea typeface="+mn-ea"/>
          <a:cs typeface="+mn-cs"/>
        </a:defRPr>
      </a:lvl9pPr>
    </p:bodyStyle>
    <p:otherStyle>
      <a:defPPr>
        <a:defRPr lang="fr-FR"/>
      </a:defPPr>
      <a:lvl1pPr marL="0" algn="l" defTabSz="633039" rtl="0" eaLnBrk="1" latinLnBrk="0" hangingPunct="1">
        <a:defRPr sz="1246" kern="1200">
          <a:solidFill>
            <a:schemeClr val="tx1"/>
          </a:solidFill>
          <a:latin typeface="+mn-lt"/>
          <a:ea typeface="+mn-ea"/>
          <a:cs typeface="+mn-cs"/>
        </a:defRPr>
      </a:lvl1pPr>
      <a:lvl2pPr marL="316520" algn="l" defTabSz="633039" rtl="0" eaLnBrk="1" latinLnBrk="0" hangingPunct="1">
        <a:defRPr sz="1246" kern="1200">
          <a:solidFill>
            <a:schemeClr val="tx1"/>
          </a:solidFill>
          <a:latin typeface="+mn-lt"/>
          <a:ea typeface="+mn-ea"/>
          <a:cs typeface="+mn-cs"/>
        </a:defRPr>
      </a:lvl2pPr>
      <a:lvl3pPr marL="633039" algn="l" defTabSz="633039" rtl="0" eaLnBrk="1" latinLnBrk="0" hangingPunct="1">
        <a:defRPr sz="1246" kern="1200">
          <a:solidFill>
            <a:schemeClr val="tx1"/>
          </a:solidFill>
          <a:latin typeface="+mn-lt"/>
          <a:ea typeface="+mn-ea"/>
          <a:cs typeface="+mn-cs"/>
        </a:defRPr>
      </a:lvl3pPr>
      <a:lvl4pPr marL="949559" algn="l" defTabSz="633039" rtl="0" eaLnBrk="1" latinLnBrk="0" hangingPunct="1">
        <a:defRPr sz="1246" kern="1200">
          <a:solidFill>
            <a:schemeClr val="tx1"/>
          </a:solidFill>
          <a:latin typeface="+mn-lt"/>
          <a:ea typeface="+mn-ea"/>
          <a:cs typeface="+mn-cs"/>
        </a:defRPr>
      </a:lvl4pPr>
      <a:lvl5pPr marL="1266078" algn="l" defTabSz="633039" rtl="0" eaLnBrk="1" latinLnBrk="0" hangingPunct="1">
        <a:defRPr sz="1246" kern="1200">
          <a:solidFill>
            <a:schemeClr val="tx1"/>
          </a:solidFill>
          <a:latin typeface="+mn-lt"/>
          <a:ea typeface="+mn-ea"/>
          <a:cs typeface="+mn-cs"/>
        </a:defRPr>
      </a:lvl5pPr>
      <a:lvl6pPr marL="1582598" algn="l" defTabSz="633039" rtl="0" eaLnBrk="1" latinLnBrk="0" hangingPunct="1">
        <a:defRPr sz="1246" kern="1200">
          <a:solidFill>
            <a:schemeClr val="tx1"/>
          </a:solidFill>
          <a:latin typeface="+mn-lt"/>
          <a:ea typeface="+mn-ea"/>
          <a:cs typeface="+mn-cs"/>
        </a:defRPr>
      </a:lvl6pPr>
      <a:lvl7pPr marL="1899117" algn="l" defTabSz="633039" rtl="0" eaLnBrk="1" latinLnBrk="0" hangingPunct="1">
        <a:defRPr sz="1246" kern="1200">
          <a:solidFill>
            <a:schemeClr val="tx1"/>
          </a:solidFill>
          <a:latin typeface="+mn-lt"/>
          <a:ea typeface="+mn-ea"/>
          <a:cs typeface="+mn-cs"/>
        </a:defRPr>
      </a:lvl7pPr>
      <a:lvl8pPr marL="2215637" algn="l" defTabSz="633039" rtl="0" eaLnBrk="1" latinLnBrk="0" hangingPunct="1">
        <a:defRPr sz="1246" kern="1200">
          <a:solidFill>
            <a:schemeClr val="tx1"/>
          </a:solidFill>
          <a:latin typeface="+mn-lt"/>
          <a:ea typeface="+mn-ea"/>
          <a:cs typeface="+mn-cs"/>
        </a:defRPr>
      </a:lvl8pPr>
      <a:lvl9pPr marL="2532156" algn="l" defTabSz="633039" rtl="0" eaLnBrk="1" latinLnBrk="0" hangingPunct="1">
        <a:defRPr sz="124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DF29320-0472-4407-910F-B6B5C6A307C0}"/>
              </a:ext>
            </a:extLst>
          </p:cNvPr>
          <p:cNvSpPr>
            <a:spLocks noGrp="1"/>
          </p:cNvSpPr>
          <p:nvPr>
            <p:ph type="title"/>
          </p:nvPr>
        </p:nvSpPr>
        <p:spPr/>
        <p:txBody>
          <a:bodyPr/>
          <a:lstStyle/>
          <a:p>
            <a:r>
              <a:rPr lang="fr-FR" dirty="0"/>
              <a:t>Décrire Michel…</a:t>
            </a:r>
          </a:p>
        </p:txBody>
      </p:sp>
      <p:graphicFrame>
        <p:nvGraphicFramePr>
          <p:cNvPr id="6" name="Tableau 5">
            <a:extLst>
              <a:ext uri="{FF2B5EF4-FFF2-40B4-BE49-F238E27FC236}">
                <a16:creationId xmlns:a16="http://schemas.microsoft.com/office/drawing/2014/main" id="{02D2BF7F-3FB2-42DB-AAE0-B897C6816BB1}"/>
              </a:ext>
            </a:extLst>
          </p:cNvPr>
          <p:cNvGraphicFramePr>
            <a:graphicFrameLocks noGrp="1"/>
          </p:cNvGraphicFramePr>
          <p:nvPr/>
        </p:nvGraphicFramePr>
        <p:xfrm>
          <a:off x="55420" y="1213261"/>
          <a:ext cx="12053455" cy="5498361"/>
        </p:xfrm>
        <a:graphic>
          <a:graphicData uri="http://schemas.openxmlformats.org/drawingml/2006/table">
            <a:tbl>
              <a:tblPr firstRow="1" firstCol="1" bandRow="1">
                <a:tableStyleId>{93296810-A885-4BE3-A3E7-6D5BEEA58F35}</a:tableStyleId>
              </a:tblPr>
              <a:tblGrid>
                <a:gridCol w="4488873">
                  <a:extLst>
                    <a:ext uri="{9D8B030D-6E8A-4147-A177-3AD203B41FA5}">
                      <a16:colId xmlns:a16="http://schemas.microsoft.com/office/drawing/2014/main" val="1906584379"/>
                    </a:ext>
                  </a:extLst>
                </a:gridCol>
                <a:gridCol w="3826906">
                  <a:extLst>
                    <a:ext uri="{9D8B030D-6E8A-4147-A177-3AD203B41FA5}">
                      <a16:colId xmlns:a16="http://schemas.microsoft.com/office/drawing/2014/main" val="1413851118"/>
                    </a:ext>
                  </a:extLst>
                </a:gridCol>
                <a:gridCol w="3737676">
                  <a:extLst>
                    <a:ext uri="{9D8B030D-6E8A-4147-A177-3AD203B41FA5}">
                      <a16:colId xmlns:a16="http://schemas.microsoft.com/office/drawing/2014/main" val="3759465494"/>
                    </a:ext>
                  </a:extLst>
                </a:gridCol>
              </a:tblGrid>
              <a:tr h="178396">
                <a:tc>
                  <a:txBody>
                    <a:bodyPr/>
                    <a:lstStyle/>
                    <a:p>
                      <a:pPr>
                        <a:lnSpc>
                          <a:spcPct val="107000"/>
                        </a:lnSpc>
                        <a:spcAft>
                          <a:spcPts val="800"/>
                        </a:spcAft>
                      </a:pPr>
                      <a:r>
                        <a:rPr lang="fr-BE" sz="1200" dirty="0">
                          <a:effectLst/>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tc>
                  <a:txBody>
                    <a:bodyPr/>
                    <a:lstStyle/>
                    <a:p>
                      <a:pPr>
                        <a:lnSpc>
                          <a:spcPct val="107000"/>
                        </a:lnSpc>
                        <a:spcAft>
                          <a:spcPts val="800"/>
                        </a:spcAft>
                      </a:pPr>
                      <a:r>
                        <a:rPr lang="fr-BE" sz="1400">
                          <a:effectLst/>
                        </a:rPr>
                        <a:t>Michel l’opérateur</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tc>
                  <a:txBody>
                    <a:bodyPr/>
                    <a:lstStyle/>
                    <a:p>
                      <a:pPr>
                        <a:lnSpc>
                          <a:spcPct val="107000"/>
                        </a:lnSpc>
                        <a:spcAft>
                          <a:spcPts val="800"/>
                        </a:spcAft>
                      </a:pPr>
                      <a:r>
                        <a:rPr lang="fr-BE" sz="1400">
                          <a:effectLst/>
                        </a:rPr>
                        <a:t>Membre du CODIR</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extLst>
                  <a:ext uri="{0D108BD9-81ED-4DB2-BD59-A6C34878D82A}">
                    <a16:rowId xmlns:a16="http://schemas.microsoft.com/office/drawing/2014/main" val="2605724458"/>
                  </a:ext>
                </a:extLst>
              </a:tr>
              <a:tr h="365048">
                <a:tc>
                  <a:txBody>
                    <a:bodyPr/>
                    <a:lstStyle/>
                    <a:p>
                      <a:pPr>
                        <a:lnSpc>
                          <a:spcPct val="107000"/>
                        </a:lnSpc>
                        <a:spcAft>
                          <a:spcPts val="800"/>
                        </a:spcAft>
                      </a:pPr>
                      <a:r>
                        <a:rPr lang="fr-BE" sz="1400">
                          <a:effectLst/>
                        </a:rPr>
                        <a:t>Prénom de personnes que je connais et qui ressemblent à l’avatar</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tc>
                  <a:txBody>
                    <a:bodyPr/>
                    <a:lstStyle/>
                    <a:p>
                      <a:pPr>
                        <a:lnSpc>
                          <a:spcPct val="107000"/>
                        </a:lnSpc>
                        <a:spcAft>
                          <a:spcPts val="800"/>
                        </a:spcAft>
                      </a:pPr>
                      <a:r>
                        <a:rPr lang="fr-BE" sz="14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tc>
                  <a:txBody>
                    <a:bodyPr/>
                    <a:lstStyle/>
                    <a:p>
                      <a:pPr>
                        <a:lnSpc>
                          <a:spcPct val="107000"/>
                        </a:lnSpc>
                        <a:spcAft>
                          <a:spcPts val="800"/>
                        </a:spcAft>
                      </a:pPr>
                      <a:r>
                        <a:rPr lang="fr-BE" sz="14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extLst>
                  <a:ext uri="{0D108BD9-81ED-4DB2-BD59-A6C34878D82A}">
                    <a16:rowId xmlns:a16="http://schemas.microsoft.com/office/drawing/2014/main" val="3084946060"/>
                  </a:ext>
                </a:extLst>
              </a:tr>
              <a:tr h="1008072">
                <a:tc>
                  <a:txBody>
                    <a:bodyPr/>
                    <a:lstStyle/>
                    <a:p>
                      <a:pPr>
                        <a:lnSpc>
                          <a:spcPct val="107000"/>
                        </a:lnSpc>
                        <a:spcAft>
                          <a:spcPts val="800"/>
                        </a:spcAft>
                      </a:pPr>
                      <a:r>
                        <a:rPr lang="fr-BE" sz="1400" dirty="0">
                          <a:effectLst/>
                        </a:rPr>
                        <a:t>Contexte</a:t>
                      </a:r>
                      <a:br>
                        <a:rPr lang="fr-BE" sz="1400" dirty="0">
                          <a:effectLst/>
                        </a:rPr>
                      </a:br>
                      <a:r>
                        <a:rPr lang="fr-BE" sz="1400" dirty="0">
                          <a:effectLst/>
                        </a:rPr>
                        <a:t>- Ses activités quotidiennes, </a:t>
                      </a:r>
                      <a:br>
                        <a:rPr lang="fr-FR" sz="1200" dirty="0">
                          <a:effectLst/>
                        </a:rPr>
                      </a:br>
                      <a:r>
                        <a:rPr lang="fr-FR" sz="1200" dirty="0">
                          <a:effectLst/>
                        </a:rPr>
                        <a:t>- </a:t>
                      </a:r>
                      <a:r>
                        <a:rPr lang="fr-BE" sz="1400" dirty="0">
                          <a:effectLst/>
                        </a:rPr>
                        <a:t>Ses horaires</a:t>
                      </a:r>
                      <a:br>
                        <a:rPr lang="fr-FR" sz="1200" dirty="0">
                          <a:effectLst/>
                        </a:rPr>
                      </a:br>
                      <a:r>
                        <a:rPr lang="fr-FR" sz="1200" dirty="0">
                          <a:effectLst/>
                        </a:rPr>
                        <a:t>- </a:t>
                      </a:r>
                      <a:r>
                        <a:rPr lang="fr-BE" sz="1400" dirty="0">
                          <a:effectLst/>
                        </a:rPr>
                        <a:t>Sa tenue</a:t>
                      </a:r>
                      <a:br>
                        <a:rPr lang="fr-FR" sz="1200" dirty="0">
                          <a:effectLst/>
                        </a:rPr>
                      </a:br>
                      <a:r>
                        <a:rPr lang="fr-FR" sz="1200" dirty="0">
                          <a:effectLst/>
                        </a:rPr>
                        <a:t>- </a:t>
                      </a:r>
                      <a:r>
                        <a:rPr lang="fr-BE" sz="1400" dirty="0">
                          <a:effectLst/>
                        </a:rPr>
                        <a:t>Ses contraintes…</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tc>
                  <a:txBody>
                    <a:bodyPr/>
                    <a:lstStyle/>
                    <a:p>
                      <a:pPr>
                        <a:lnSpc>
                          <a:spcPct val="107000"/>
                        </a:lnSpc>
                        <a:spcAft>
                          <a:spcPts val="800"/>
                        </a:spcAft>
                      </a:pPr>
                      <a:r>
                        <a:rPr lang="fr-BE" sz="14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tc>
                  <a:txBody>
                    <a:bodyPr/>
                    <a:lstStyle/>
                    <a:p>
                      <a:pPr>
                        <a:lnSpc>
                          <a:spcPct val="107000"/>
                        </a:lnSpc>
                        <a:spcAft>
                          <a:spcPts val="800"/>
                        </a:spcAft>
                      </a:pPr>
                      <a:r>
                        <a:rPr lang="fr-BE" sz="14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extLst>
                  <a:ext uri="{0D108BD9-81ED-4DB2-BD59-A6C34878D82A}">
                    <a16:rowId xmlns:a16="http://schemas.microsoft.com/office/drawing/2014/main" val="4269772479"/>
                  </a:ext>
                </a:extLst>
              </a:tr>
              <a:tr h="904493">
                <a:tc>
                  <a:txBody>
                    <a:bodyPr/>
                    <a:lstStyle/>
                    <a:p>
                      <a:pPr>
                        <a:lnSpc>
                          <a:spcPct val="107000"/>
                        </a:lnSpc>
                        <a:spcAft>
                          <a:spcPts val="800"/>
                        </a:spcAft>
                      </a:pPr>
                      <a:r>
                        <a:rPr lang="fr-BE" sz="1400" dirty="0">
                          <a:effectLst/>
                        </a:rPr>
                        <a:t>Peurs et frustrations</a:t>
                      </a:r>
                      <a:endParaRPr lang="fr-FR" sz="1200" dirty="0">
                        <a:effectLst/>
                      </a:endParaRPr>
                    </a:p>
                    <a:p>
                      <a:pPr>
                        <a:lnSpc>
                          <a:spcPct val="107000"/>
                        </a:lnSpc>
                        <a:spcAft>
                          <a:spcPts val="800"/>
                        </a:spcAft>
                      </a:pPr>
                      <a:r>
                        <a:rPr lang="fr-BE" sz="1400" dirty="0">
                          <a:effectLst/>
                        </a:rPr>
                        <a:t>Citez les peurs et frustrations que votre avatar peut avoir dans son job.</a:t>
                      </a:r>
                      <a:endParaRPr lang="fr-FR" sz="1200" dirty="0">
                        <a:effectLst/>
                      </a:endParaRPr>
                    </a:p>
                    <a:p>
                      <a:pPr>
                        <a:lnSpc>
                          <a:spcPct val="107000"/>
                        </a:lnSpc>
                        <a:spcAft>
                          <a:spcPts val="800"/>
                        </a:spcAft>
                      </a:pPr>
                      <a:r>
                        <a:rPr lang="fr-BE" sz="14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tc>
                  <a:txBody>
                    <a:bodyPr/>
                    <a:lstStyle/>
                    <a:p>
                      <a:pPr>
                        <a:lnSpc>
                          <a:spcPct val="107000"/>
                        </a:lnSpc>
                        <a:spcAft>
                          <a:spcPts val="800"/>
                        </a:spcAft>
                      </a:pPr>
                      <a:r>
                        <a:rPr lang="fr-BE" sz="14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tc>
                  <a:txBody>
                    <a:bodyPr/>
                    <a:lstStyle/>
                    <a:p>
                      <a:pPr>
                        <a:lnSpc>
                          <a:spcPct val="107000"/>
                        </a:lnSpc>
                        <a:spcAft>
                          <a:spcPts val="800"/>
                        </a:spcAft>
                      </a:pPr>
                      <a:r>
                        <a:rPr lang="fr-BE" sz="14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extLst>
                  <a:ext uri="{0D108BD9-81ED-4DB2-BD59-A6C34878D82A}">
                    <a16:rowId xmlns:a16="http://schemas.microsoft.com/office/drawing/2014/main" val="86195566"/>
                  </a:ext>
                </a:extLst>
              </a:tr>
              <a:tr h="738350">
                <a:tc>
                  <a:txBody>
                    <a:bodyPr/>
                    <a:lstStyle/>
                    <a:p>
                      <a:pPr>
                        <a:lnSpc>
                          <a:spcPct val="107000"/>
                        </a:lnSpc>
                        <a:spcAft>
                          <a:spcPts val="800"/>
                        </a:spcAft>
                      </a:pPr>
                      <a:r>
                        <a:rPr lang="fr-BE" sz="1400" dirty="0">
                          <a:effectLst/>
                        </a:rPr>
                        <a:t>La peur panique : laquelle des 5 blessures profondes (trahison, injustice, abandon, rejet, humiliation) caractérise votre avatar et par quelle émotion cela se traduit-il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tc>
                  <a:txBody>
                    <a:bodyPr/>
                    <a:lstStyle/>
                    <a:p>
                      <a:pPr>
                        <a:lnSpc>
                          <a:spcPct val="107000"/>
                        </a:lnSpc>
                        <a:spcAft>
                          <a:spcPts val="800"/>
                        </a:spcAft>
                      </a:pPr>
                      <a:r>
                        <a:rPr lang="fr-BE" sz="14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tc>
                  <a:txBody>
                    <a:bodyPr/>
                    <a:lstStyle/>
                    <a:p>
                      <a:pPr>
                        <a:lnSpc>
                          <a:spcPct val="107000"/>
                        </a:lnSpc>
                        <a:spcAft>
                          <a:spcPts val="800"/>
                        </a:spcAft>
                      </a:pPr>
                      <a:r>
                        <a:rPr lang="fr-BE" sz="14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extLst>
                  <a:ext uri="{0D108BD9-81ED-4DB2-BD59-A6C34878D82A}">
                    <a16:rowId xmlns:a16="http://schemas.microsoft.com/office/drawing/2014/main" val="2086617892"/>
                  </a:ext>
                </a:extLst>
              </a:tr>
              <a:tr h="1008072">
                <a:tc>
                  <a:txBody>
                    <a:bodyPr/>
                    <a:lstStyle/>
                    <a:p>
                      <a:pPr>
                        <a:lnSpc>
                          <a:spcPct val="107000"/>
                        </a:lnSpc>
                        <a:spcAft>
                          <a:spcPts val="800"/>
                        </a:spcAft>
                      </a:pPr>
                      <a:r>
                        <a:rPr lang="fr-BE" sz="1400">
                          <a:effectLst/>
                        </a:rPr>
                        <a:t>Motivations</a:t>
                      </a:r>
                      <a:endParaRPr lang="fr-FR" sz="1200">
                        <a:effectLst/>
                      </a:endParaRPr>
                    </a:p>
                    <a:p>
                      <a:pPr>
                        <a:lnSpc>
                          <a:spcPct val="107000"/>
                        </a:lnSpc>
                        <a:spcAft>
                          <a:spcPts val="800"/>
                        </a:spcAft>
                      </a:pPr>
                      <a:r>
                        <a:rPr lang="fr-BE" sz="1400">
                          <a:effectLst/>
                        </a:rPr>
                        <a:t>Citez les principales motivations de votre avatar qui sont en rapport avec votre sujet (ne parlez pas de votre solution, parler de ce que l’avatar ressent, ce qu’il aura de mieux dans son contexte ou sa vie)</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tc>
                  <a:txBody>
                    <a:bodyPr/>
                    <a:lstStyle/>
                    <a:p>
                      <a:pPr>
                        <a:lnSpc>
                          <a:spcPct val="107000"/>
                        </a:lnSpc>
                        <a:spcAft>
                          <a:spcPts val="800"/>
                        </a:spcAft>
                      </a:pPr>
                      <a:r>
                        <a:rPr lang="fr-BE" sz="14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tc>
                  <a:txBody>
                    <a:bodyPr/>
                    <a:lstStyle/>
                    <a:p>
                      <a:pPr>
                        <a:lnSpc>
                          <a:spcPct val="107000"/>
                        </a:lnSpc>
                        <a:spcAft>
                          <a:spcPts val="800"/>
                        </a:spcAft>
                      </a:pPr>
                      <a:r>
                        <a:rPr lang="fr-BE" sz="14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extLst>
                  <a:ext uri="{0D108BD9-81ED-4DB2-BD59-A6C34878D82A}">
                    <a16:rowId xmlns:a16="http://schemas.microsoft.com/office/drawing/2014/main" val="1714784185"/>
                  </a:ext>
                </a:extLst>
              </a:tr>
              <a:tr h="624890">
                <a:tc>
                  <a:txBody>
                    <a:bodyPr/>
                    <a:lstStyle/>
                    <a:p>
                      <a:pPr>
                        <a:lnSpc>
                          <a:spcPct val="107000"/>
                        </a:lnSpc>
                        <a:spcAft>
                          <a:spcPts val="800"/>
                        </a:spcAft>
                      </a:pPr>
                      <a:r>
                        <a:rPr lang="fr-BE" sz="1400" dirty="0">
                          <a:effectLst/>
                        </a:rPr>
                        <a:t>Ascenseurs émotionnels (en le raccrochant à un domaine argent, relations ou santé).</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tc>
                  <a:txBody>
                    <a:bodyPr/>
                    <a:lstStyle/>
                    <a:p>
                      <a:pPr>
                        <a:lnSpc>
                          <a:spcPct val="107000"/>
                        </a:lnSpc>
                        <a:spcAft>
                          <a:spcPts val="800"/>
                        </a:spcAft>
                      </a:pPr>
                      <a:r>
                        <a:rPr lang="fr-BE" sz="14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tc>
                  <a:txBody>
                    <a:bodyPr/>
                    <a:lstStyle/>
                    <a:p>
                      <a:pPr>
                        <a:lnSpc>
                          <a:spcPct val="107000"/>
                        </a:lnSpc>
                        <a:spcAft>
                          <a:spcPts val="800"/>
                        </a:spcAft>
                      </a:pPr>
                      <a:r>
                        <a:rPr lang="fr-BE" sz="14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464" marR="57464" marT="0" marB="0"/>
                </a:tc>
                <a:extLst>
                  <a:ext uri="{0D108BD9-81ED-4DB2-BD59-A6C34878D82A}">
                    <a16:rowId xmlns:a16="http://schemas.microsoft.com/office/drawing/2014/main" val="421309873"/>
                  </a:ext>
                </a:extLst>
              </a:tr>
            </a:tbl>
          </a:graphicData>
        </a:graphic>
      </p:graphicFrame>
    </p:spTree>
    <p:extLst>
      <p:ext uri="{BB962C8B-B14F-4D97-AF65-F5344CB8AC3E}">
        <p14:creationId xmlns:p14="http://schemas.microsoft.com/office/powerpoint/2010/main" val="1085879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FE39A9F8-548C-45BB-9AA7-5AEB7718DBC0}"/>
              </a:ext>
            </a:extLst>
          </p:cNvPr>
          <p:cNvSpPr>
            <a:spLocks noGrp="1"/>
          </p:cNvSpPr>
          <p:nvPr>
            <p:ph type="title"/>
          </p:nvPr>
        </p:nvSpPr>
        <p:spPr/>
        <p:txBody>
          <a:bodyPr/>
          <a:lstStyle/>
          <a:p>
            <a:r>
              <a:rPr lang="fr-FR" dirty="0"/>
              <a:t>Ecrivez votre contenu</a:t>
            </a:r>
          </a:p>
        </p:txBody>
      </p:sp>
      <p:graphicFrame>
        <p:nvGraphicFramePr>
          <p:cNvPr id="6" name="Tableau 6">
            <a:extLst>
              <a:ext uri="{FF2B5EF4-FFF2-40B4-BE49-F238E27FC236}">
                <a16:creationId xmlns:a16="http://schemas.microsoft.com/office/drawing/2014/main" id="{7F49C0CB-AC67-4D56-887A-59ABE89E43A5}"/>
              </a:ext>
            </a:extLst>
          </p:cNvPr>
          <p:cNvGraphicFramePr>
            <a:graphicFrameLocks noGrp="1"/>
          </p:cNvGraphicFramePr>
          <p:nvPr>
            <p:ph idx="1"/>
          </p:nvPr>
        </p:nvGraphicFramePr>
        <p:xfrm>
          <a:off x="422275" y="1303336"/>
          <a:ext cx="11575760" cy="5128522"/>
        </p:xfrm>
        <a:graphic>
          <a:graphicData uri="http://schemas.openxmlformats.org/drawingml/2006/table">
            <a:tbl>
              <a:tblPr firstRow="1" bandRow="1">
                <a:tableStyleId>{93296810-A885-4BE3-A3E7-6D5BEEA58F35}</a:tableStyleId>
              </a:tblPr>
              <a:tblGrid>
                <a:gridCol w="290253">
                  <a:extLst>
                    <a:ext uri="{9D8B030D-6E8A-4147-A177-3AD203B41FA5}">
                      <a16:colId xmlns:a16="http://schemas.microsoft.com/office/drawing/2014/main" val="3361986631"/>
                    </a:ext>
                  </a:extLst>
                </a:gridCol>
                <a:gridCol w="521300">
                  <a:extLst>
                    <a:ext uri="{9D8B030D-6E8A-4147-A177-3AD203B41FA5}">
                      <a16:colId xmlns:a16="http://schemas.microsoft.com/office/drawing/2014/main" val="3557308528"/>
                    </a:ext>
                  </a:extLst>
                </a:gridCol>
                <a:gridCol w="1757683">
                  <a:extLst>
                    <a:ext uri="{9D8B030D-6E8A-4147-A177-3AD203B41FA5}">
                      <a16:colId xmlns:a16="http://schemas.microsoft.com/office/drawing/2014/main" val="151249922"/>
                    </a:ext>
                  </a:extLst>
                </a:gridCol>
                <a:gridCol w="7021169">
                  <a:extLst>
                    <a:ext uri="{9D8B030D-6E8A-4147-A177-3AD203B41FA5}">
                      <a16:colId xmlns:a16="http://schemas.microsoft.com/office/drawing/2014/main" val="18551046"/>
                    </a:ext>
                  </a:extLst>
                </a:gridCol>
                <a:gridCol w="1985355">
                  <a:extLst>
                    <a:ext uri="{9D8B030D-6E8A-4147-A177-3AD203B41FA5}">
                      <a16:colId xmlns:a16="http://schemas.microsoft.com/office/drawing/2014/main" val="2549251480"/>
                    </a:ext>
                  </a:extLst>
                </a:gridCol>
              </a:tblGrid>
              <a:tr h="463406">
                <a:tc>
                  <a:txBody>
                    <a:bodyPr/>
                    <a:lstStyle/>
                    <a:p>
                      <a:endParaRPr lang="fr-FR" dirty="0"/>
                    </a:p>
                  </a:txBody>
                  <a:tcPr anchor="ctr"/>
                </a:tc>
                <a:tc>
                  <a:txBody>
                    <a:bodyPr/>
                    <a:lstStyle/>
                    <a:p>
                      <a:endParaRPr lang="fr-FR" dirty="0"/>
                    </a:p>
                  </a:txBody>
                  <a:tcPr anchor="ctr"/>
                </a:tc>
                <a:tc>
                  <a:txBody>
                    <a:bodyPr/>
                    <a:lstStyle/>
                    <a:p>
                      <a:r>
                        <a:rPr lang="fr-FR" dirty="0"/>
                        <a:t>Idées clés</a:t>
                      </a:r>
                    </a:p>
                  </a:txBody>
                  <a:tcPr anchor="ctr"/>
                </a:tc>
                <a:tc>
                  <a:txBody>
                    <a:bodyPr/>
                    <a:lstStyle/>
                    <a:p>
                      <a:r>
                        <a:rPr lang="fr-FR" dirty="0"/>
                        <a:t>Texte rédigé</a:t>
                      </a:r>
                    </a:p>
                  </a:txBody>
                  <a:tcPr anchor="ctr"/>
                </a:tc>
                <a:tc>
                  <a:txBody>
                    <a:bodyPr/>
                    <a:lstStyle/>
                    <a:p>
                      <a:r>
                        <a:rPr lang="fr-FR" dirty="0"/>
                        <a:t>Idées F.A.B</a:t>
                      </a:r>
                    </a:p>
                  </a:txBody>
                  <a:tcPr anchor="ctr"/>
                </a:tc>
                <a:extLst>
                  <a:ext uri="{0D108BD9-81ED-4DB2-BD59-A6C34878D82A}">
                    <a16:rowId xmlns:a16="http://schemas.microsoft.com/office/drawing/2014/main" val="2293376483"/>
                  </a:ext>
                </a:extLst>
              </a:tr>
              <a:tr h="463406">
                <a:tc rowSpan="4">
                  <a:txBody>
                    <a:bodyPr/>
                    <a:lstStyle/>
                    <a:p>
                      <a:r>
                        <a:rPr lang="fr-FR" dirty="0"/>
                        <a:t>M.</a:t>
                      </a:r>
                    </a:p>
                  </a:txBody>
                  <a:tcPr anchor="ctr"/>
                </a:tc>
                <a:tc>
                  <a:txBody>
                    <a:bodyPr/>
                    <a:lstStyle/>
                    <a:p>
                      <a:r>
                        <a:rPr lang="fr-FR" dirty="0"/>
                        <a:t>Pb1</a:t>
                      </a:r>
                    </a:p>
                  </a:txBody>
                  <a:tcPr anchor="ctr"/>
                </a:tc>
                <a:tc>
                  <a:txBody>
                    <a:bodyPr/>
                    <a:lstStyle/>
                    <a:p>
                      <a:endParaRPr lang="fr-FR"/>
                    </a:p>
                  </a:txBody>
                  <a:tcPr anchor="ctr"/>
                </a:tc>
                <a:tc>
                  <a:txBody>
                    <a:bodyPr/>
                    <a:lstStyle/>
                    <a:p>
                      <a:endParaRPr lang="fr-FR" dirty="0"/>
                    </a:p>
                  </a:txBody>
                  <a:tcPr anchor="ctr"/>
                </a:tc>
                <a:tc>
                  <a:txBody>
                    <a:bodyPr/>
                    <a:lstStyle/>
                    <a:p>
                      <a:endParaRPr lang="fr-FR" dirty="0"/>
                    </a:p>
                  </a:txBody>
                  <a:tcPr anchor="ctr"/>
                </a:tc>
                <a:extLst>
                  <a:ext uri="{0D108BD9-81ED-4DB2-BD59-A6C34878D82A}">
                    <a16:rowId xmlns:a16="http://schemas.microsoft.com/office/drawing/2014/main" val="848101037"/>
                  </a:ext>
                </a:extLst>
              </a:tr>
              <a:tr h="463406">
                <a:tc vMerge="1">
                  <a:txBody>
                    <a:bodyPr/>
                    <a:lstStyle/>
                    <a:p>
                      <a:endParaRPr lang="fr-FR" dirty="0"/>
                    </a:p>
                  </a:txBody>
                  <a:tcPr/>
                </a:tc>
                <a:tc>
                  <a:txBody>
                    <a:bodyPr/>
                    <a:lstStyle/>
                    <a:p>
                      <a:r>
                        <a:rPr lang="fr-FR" dirty="0"/>
                        <a:t>Sol1</a:t>
                      </a:r>
                    </a:p>
                  </a:txBody>
                  <a:tcPr anchor="ctr"/>
                </a:tc>
                <a:tc>
                  <a:txBody>
                    <a:bodyPr/>
                    <a:lstStyle/>
                    <a:p>
                      <a:endParaRPr lang="fr-FR" dirty="0"/>
                    </a:p>
                  </a:txBody>
                  <a:tcPr anchor="ctr"/>
                </a:tc>
                <a:tc>
                  <a:txBody>
                    <a:bodyPr/>
                    <a:lstStyle/>
                    <a:p>
                      <a:endParaRPr lang="fr-FR" dirty="0"/>
                    </a:p>
                  </a:txBody>
                  <a:tcPr anchor="ctr"/>
                </a:tc>
                <a:tc>
                  <a:txBody>
                    <a:bodyPr/>
                    <a:lstStyle/>
                    <a:p>
                      <a:endParaRPr lang="fr-FR" dirty="0"/>
                    </a:p>
                  </a:txBody>
                  <a:tcPr anchor="ctr"/>
                </a:tc>
                <a:extLst>
                  <a:ext uri="{0D108BD9-81ED-4DB2-BD59-A6C34878D82A}">
                    <a16:rowId xmlns:a16="http://schemas.microsoft.com/office/drawing/2014/main" val="3980243321"/>
                  </a:ext>
                </a:extLst>
              </a:tr>
              <a:tr h="463406">
                <a:tc vMerge="1">
                  <a:txBody>
                    <a:bodyPr/>
                    <a:lstStyle/>
                    <a:p>
                      <a:endParaRPr lang="fr-FR" dirty="0"/>
                    </a:p>
                  </a:txBody>
                  <a:tcPr/>
                </a:tc>
                <a:tc>
                  <a:txBody>
                    <a:bodyPr/>
                    <a:lstStyle/>
                    <a:p>
                      <a:r>
                        <a:rPr lang="fr-FR" dirty="0"/>
                        <a:t>Pb2</a:t>
                      </a:r>
                    </a:p>
                  </a:txBody>
                  <a:tcPr anchor="ctr"/>
                </a:tc>
                <a:tc>
                  <a:txBody>
                    <a:bodyPr/>
                    <a:lstStyle/>
                    <a:p>
                      <a:endParaRPr lang="fr-FR" dirty="0"/>
                    </a:p>
                  </a:txBody>
                  <a:tcPr anchor="ctr"/>
                </a:tc>
                <a:tc>
                  <a:txBody>
                    <a:bodyPr/>
                    <a:lstStyle/>
                    <a:p>
                      <a:endParaRPr lang="fr-FR" dirty="0"/>
                    </a:p>
                  </a:txBody>
                  <a:tcPr anchor="ctr"/>
                </a:tc>
                <a:tc>
                  <a:txBody>
                    <a:bodyPr/>
                    <a:lstStyle/>
                    <a:p>
                      <a:endParaRPr lang="fr-FR" dirty="0"/>
                    </a:p>
                  </a:txBody>
                  <a:tcPr anchor="ctr"/>
                </a:tc>
                <a:extLst>
                  <a:ext uri="{0D108BD9-81ED-4DB2-BD59-A6C34878D82A}">
                    <a16:rowId xmlns:a16="http://schemas.microsoft.com/office/drawing/2014/main" val="2472790159"/>
                  </a:ext>
                </a:extLst>
              </a:tr>
              <a:tr h="463406">
                <a:tc vMerge="1">
                  <a:txBody>
                    <a:bodyPr/>
                    <a:lstStyle/>
                    <a:p>
                      <a:endParaRPr lang="fr-FR" dirty="0"/>
                    </a:p>
                  </a:txBody>
                  <a:tcPr/>
                </a:tc>
                <a:tc>
                  <a:txBody>
                    <a:bodyPr/>
                    <a:lstStyle/>
                    <a:p>
                      <a:r>
                        <a:rPr lang="fr-FR" dirty="0"/>
                        <a:t>Sol2</a:t>
                      </a:r>
                    </a:p>
                  </a:txBody>
                  <a:tcPr anchor="ctr"/>
                </a:tc>
                <a:tc>
                  <a:txBody>
                    <a:bodyPr/>
                    <a:lstStyle/>
                    <a:p>
                      <a:endParaRPr lang="fr-FR"/>
                    </a:p>
                  </a:txBody>
                  <a:tcPr anchor="ctr"/>
                </a:tc>
                <a:tc>
                  <a:txBody>
                    <a:bodyPr/>
                    <a:lstStyle/>
                    <a:p>
                      <a:endParaRPr lang="fr-FR" dirty="0"/>
                    </a:p>
                  </a:txBody>
                  <a:tcPr anchor="ctr"/>
                </a:tc>
                <a:tc>
                  <a:txBody>
                    <a:bodyPr/>
                    <a:lstStyle/>
                    <a:p>
                      <a:endParaRPr lang="fr-FR" dirty="0"/>
                    </a:p>
                  </a:txBody>
                  <a:tcPr anchor="ctr"/>
                </a:tc>
                <a:extLst>
                  <a:ext uri="{0D108BD9-81ED-4DB2-BD59-A6C34878D82A}">
                    <a16:rowId xmlns:a16="http://schemas.microsoft.com/office/drawing/2014/main" val="2681306070"/>
                  </a:ext>
                </a:extLst>
              </a:tr>
              <a:tr h="463406">
                <a:tc gridSpan="2">
                  <a:txBody>
                    <a:bodyPr/>
                    <a:lstStyle/>
                    <a:p>
                      <a:r>
                        <a:rPr lang="fr-FR" dirty="0" err="1"/>
                        <a:t>Expl</a:t>
                      </a:r>
                      <a:r>
                        <a:rPr lang="fr-FR" dirty="0"/>
                        <a:t>.</a:t>
                      </a:r>
                    </a:p>
                  </a:txBody>
                  <a:tcPr anchor="ctr"/>
                </a:tc>
                <a:tc hMerge="1">
                  <a:txBody>
                    <a:bodyPr/>
                    <a:lstStyle/>
                    <a:p>
                      <a:endParaRPr lang="fr-FR"/>
                    </a:p>
                  </a:txBody>
                  <a:tcPr/>
                </a:tc>
                <a:tc>
                  <a:txBody>
                    <a:bodyPr/>
                    <a:lstStyle/>
                    <a:p>
                      <a:endParaRPr lang="fr-FR" dirty="0"/>
                    </a:p>
                  </a:txBody>
                  <a:tcPr anchor="ctr"/>
                </a:tc>
                <a:tc>
                  <a:txBody>
                    <a:bodyPr/>
                    <a:lstStyle/>
                    <a:p>
                      <a:endParaRPr lang="fr-FR" dirty="0"/>
                    </a:p>
                  </a:txBody>
                  <a:tcPr anchor="ctr"/>
                </a:tc>
                <a:tc>
                  <a:txBody>
                    <a:bodyPr/>
                    <a:lstStyle/>
                    <a:p>
                      <a:endParaRPr lang="fr-FR" dirty="0"/>
                    </a:p>
                  </a:txBody>
                  <a:tcPr anchor="ctr"/>
                </a:tc>
                <a:extLst>
                  <a:ext uri="{0D108BD9-81ED-4DB2-BD59-A6C34878D82A}">
                    <a16:rowId xmlns:a16="http://schemas.microsoft.com/office/drawing/2014/main" val="1328574085"/>
                  </a:ext>
                </a:extLst>
              </a:tr>
              <a:tr h="463406">
                <a:tc rowSpan="4">
                  <a:txBody>
                    <a:bodyPr/>
                    <a:lstStyle/>
                    <a:p>
                      <a:r>
                        <a:rPr lang="fr-FR" dirty="0"/>
                        <a:t>R.</a:t>
                      </a:r>
                    </a:p>
                  </a:txBody>
                  <a:tcPr anchor="ctr"/>
                </a:tc>
                <a:tc>
                  <a:txBody>
                    <a:bodyPr/>
                    <a:lstStyle/>
                    <a:p>
                      <a:r>
                        <a:rPr lang="fr-FR"/>
                        <a:t>Partie 1</a:t>
                      </a:r>
                      <a:endParaRPr lang="fr-FR" dirty="0"/>
                    </a:p>
                  </a:txBody>
                  <a:tcPr anchor="ctr"/>
                </a:tc>
                <a:tc>
                  <a:txBody>
                    <a:bodyPr/>
                    <a:lstStyle/>
                    <a:p>
                      <a:endParaRPr lang="fr-FR" dirty="0"/>
                    </a:p>
                  </a:txBody>
                  <a:tcPr anchor="ctr"/>
                </a:tc>
                <a:tc>
                  <a:txBody>
                    <a:bodyPr/>
                    <a:lstStyle/>
                    <a:p>
                      <a:endParaRPr lang="fr-FR" dirty="0"/>
                    </a:p>
                  </a:txBody>
                  <a:tcPr anchor="ctr"/>
                </a:tc>
                <a:tc>
                  <a:txBody>
                    <a:bodyPr/>
                    <a:lstStyle/>
                    <a:p>
                      <a:endParaRPr lang="fr-FR" dirty="0"/>
                    </a:p>
                  </a:txBody>
                  <a:tcPr anchor="ctr"/>
                </a:tc>
                <a:extLst>
                  <a:ext uri="{0D108BD9-81ED-4DB2-BD59-A6C34878D82A}">
                    <a16:rowId xmlns:a16="http://schemas.microsoft.com/office/drawing/2014/main" val="696140202"/>
                  </a:ext>
                </a:extLst>
              </a:tr>
              <a:tr h="463406">
                <a:tc vMerge="1">
                  <a:txBody>
                    <a:bodyPr/>
                    <a:lstStyle/>
                    <a:p>
                      <a:endParaRPr lang="fr-FR" dirty="0"/>
                    </a:p>
                  </a:txBody>
                  <a:tcPr/>
                </a:tc>
                <a:tc>
                  <a:txBody>
                    <a:bodyPr/>
                    <a:lstStyle/>
                    <a:p>
                      <a:r>
                        <a:rPr lang="fr-FR"/>
                        <a:t>Partie 2</a:t>
                      </a:r>
                    </a:p>
                  </a:txBody>
                  <a:tcPr anchor="ctr"/>
                </a:tc>
                <a:tc>
                  <a:txBody>
                    <a:bodyPr/>
                    <a:lstStyle/>
                    <a:p>
                      <a:endParaRPr lang="fr-FR" dirty="0"/>
                    </a:p>
                  </a:txBody>
                  <a:tcPr anchor="ctr"/>
                </a:tc>
                <a:tc>
                  <a:txBody>
                    <a:bodyPr/>
                    <a:lstStyle/>
                    <a:p>
                      <a:endParaRPr lang="fr-FR" dirty="0"/>
                    </a:p>
                  </a:txBody>
                  <a:tcPr anchor="ctr"/>
                </a:tc>
                <a:tc>
                  <a:txBody>
                    <a:bodyPr/>
                    <a:lstStyle/>
                    <a:p>
                      <a:endParaRPr lang="fr-FR" dirty="0"/>
                    </a:p>
                  </a:txBody>
                  <a:tcPr anchor="ctr"/>
                </a:tc>
                <a:extLst>
                  <a:ext uri="{0D108BD9-81ED-4DB2-BD59-A6C34878D82A}">
                    <a16:rowId xmlns:a16="http://schemas.microsoft.com/office/drawing/2014/main" val="171829231"/>
                  </a:ext>
                </a:extLst>
              </a:tr>
              <a:tr h="463406">
                <a:tc vMerge="1">
                  <a:txBody>
                    <a:bodyPr/>
                    <a:lstStyle/>
                    <a:p>
                      <a:endParaRPr lang="fr-FR" dirty="0"/>
                    </a:p>
                  </a:txBody>
                  <a:tcPr/>
                </a:tc>
                <a:tc>
                  <a:txBody>
                    <a:bodyPr/>
                    <a:lstStyle/>
                    <a:p>
                      <a:r>
                        <a:rPr lang="fr-FR"/>
                        <a:t>Partie 3</a:t>
                      </a:r>
                    </a:p>
                  </a:txBody>
                  <a:tcPr anchor="ctr"/>
                </a:tc>
                <a:tc>
                  <a:txBody>
                    <a:bodyPr/>
                    <a:lstStyle/>
                    <a:p>
                      <a:endParaRPr lang="fr-FR" dirty="0"/>
                    </a:p>
                  </a:txBody>
                  <a:tcPr anchor="ctr"/>
                </a:tc>
                <a:tc>
                  <a:txBody>
                    <a:bodyPr/>
                    <a:lstStyle/>
                    <a:p>
                      <a:endParaRPr lang="fr-FR" dirty="0"/>
                    </a:p>
                  </a:txBody>
                  <a:tcPr anchor="ctr"/>
                </a:tc>
                <a:tc>
                  <a:txBody>
                    <a:bodyPr/>
                    <a:lstStyle/>
                    <a:p>
                      <a:endParaRPr lang="fr-FR" dirty="0"/>
                    </a:p>
                  </a:txBody>
                  <a:tcPr anchor="ctr"/>
                </a:tc>
                <a:extLst>
                  <a:ext uri="{0D108BD9-81ED-4DB2-BD59-A6C34878D82A}">
                    <a16:rowId xmlns:a16="http://schemas.microsoft.com/office/drawing/2014/main" val="3386674674"/>
                  </a:ext>
                </a:extLst>
              </a:tr>
              <a:tr h="463406">
                <a:tc vMerge="1">
                  <a:txBody>
                    <a:bodyPr/>
                    <a:lstStyle/>
                    <a:p>
                      <a:endParaRPr lang="fr-FR" dirty="0"/>
                    </a:p>
                  </a:txBody>
                  <a:tcPr/>
                </a:tc>
                <a:tc>
                  <a:txBody>
                    <a:bodyPr/>
                    <a:lstStyle/>
                    <a:p>
                      <a:r>
                        <a:rPr lang="fr-FR" dirty="0"/>
                        <a:t>(Partie 4)</a:t>
                      </a:r>
                    </a:p>
                  </a:txBody>
                  <a:tcPr anchor="ctr"/>
                </a:tc>
                <a:tc>
                  <a:txBody>
                    <a:bodyPr/>
                    <a:lstStyle/>
                    <a:p>
                      <a:endParaRPr lang="fr-FR" dirty="0"/>
                    </a:p>
                  </a:txBody>
                  <a:tcPr anchor="ctr"/>
                </a:tc>
                <a:tc>
                  <a:txBody>
                    <a:bodyPr/>
                    <a:lstStyle/>
                    <a:p>
                      <a:endParaRPr lang="fr-FR" dirty="0"/>
                    </a:p>
                  </a:txBody>
                  <a:tcPr anchor="ctr"/>
                </a:tc>
                <a:tc>
                  <a:txBody>
                    <a:bodyPr/>
                    <a:lstStyle/>
                    <a:p>
                      <a:endParaRPr lang="fr-FR" dirty="0"/>
                    </a:p>
                  </a:txBody>
                  <a:tcPr anchor="ctr"/>
                </a:tc>
                <a:extLst>
                  <a:ext uri="{0D108BD9-81ED-4DB2-BD59-A6C34878D82A}">
                    <a16:rowId xmlns:a16="http://schemas.microsoft.com/office/drawing/2014/main" val="134419691"/>
                  </a:ext>
                </a:extLst>
              </a:tr>
              <a:tr h="463406">
                <a:tc gridSpan="2">
                  <a:txBody>
                    <a:bodyPr/>
                    <a:lstStyle/>
                    <a:p>
                      <a:r>
                        <a:rPr lang="fr-FR" dirty="0" err="1"/>
                        <a:t>Exer</a:t>
                      </a:r>
                      <a:r>
                        <a:rPr lang="fr-FR" dirty="0"/>
                        <a:t>.</a:t>
                      </a:r>
                    </a:p>
                  </a:txBody>
                  <a:tcPr anchor="ctr"/>
                </a:tc>
                <a:tc hMerge="1">
                  <a:txBody>
                    <a:bodyPr/>
                    <a:lstStyle/>
                    <a:p>
                      <a:endParaRPr lang="fr-FR"/>
                    </a:p>
                  </a:txBody>
                  <a:tcPr/>
                </a:tc>
                <a:tc>
                  <a:txBody>
                    <a:bodyPr/>
                    <a:lstStyle/>
                    <a:p>
                      <a:endParaRPr lang="fr-FR" dirty="0"/>
                    </a:p>
                  </a:txBody>
                  <a:tcPr anchor="ctr"/>
                </a:tc>
                <a:tc>
                  <a:txBody>
                    <a:bodyPr/>
                    <a:lstStyle/>
                    <a:p>
                      <a:endParaRPr lang="fr-FR" dirty="0"/>
                    </a:p>
                  </a:txBody>
                  <a:tcPr anchor="ctr"/>
                </a:tc>
                <a:tc>
                  <a:txBody>
                    <a:bodyPr/>
                    <a:lstStyle/>
                    <a:p>
                      <a:endParaRPr lang="fr-FR" dirty="0"/>
                    </a:p>
                  </a:txBody>
                  <a:tcPr anchor="ctr"/>
                </a:tc>
                <a:extLst>
                  <a:ext uri="{0D108BD9-81ED-4DB2-BD59-A6C34878D82A}">
                    <a16:rowId xmlns:a16="http://schemas.microsoft.com/office/drawing/2014/main" val="3895690608"/>
                  </a:ext>
                </a:extLst>
              </a:tr>
            </a:tbl>
          </a:graphicData>
        </a:graphic>
      </p:graphicFrame>
    </p:spTree>
    <p:extLst>
      <p:ext uri="{BB962C8B-B14F-4D97-AF65-F5344CB8AC3E}">
        <p14:creationId xmlns:p14="http://schemas.microsoft.com/office/powerpoint/2010/main" val="1962770026"/>
      </p:ext>
    </p:extLst>
  </p:cSld>
  <p:clrMapOvr>
    <a:masterClrMapping/>
  </p:clrMapOvr>
</p:sld>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sinfony" id="{CEC1B574-B106-4361-A573-5145E49CC090}" vid="{68443BFB-59D1-4FEF-8DDE-0391016A05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195</Words>
  <Application>Microsoft Office PowerPoint</Application>
  <PresentationFormat>Widescreen</PresentationFormat>
  <Paragraphs>43</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Calibri</vt:lpstr>
      <vt:lpstr>Calibri Light</vt:lpstr>
      <vt:lpstr>Conception personnalisée</vt:lpstr>
      <vt:lpstr>Décrire Michel…</vt:lpstr>
      <vt:lpstr>Ecrivez votre contenu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Olivier Depardieu</dc:creator>
  <cp:lastModifiedBy>Olivier Depardieu</cp:lastModifiedBy>
  <cp:revision>1</cp:revision>
  <dcterms:created xsi:type="dcterms:W3CDTF">2026-10-01T07:58:47Z</dcterms:created>
  <dcterms:modified xsi:type="dcterms:W3CDTF">2026-10-01T07:59:30Z</dcterms:modified>
</cp:coreProperties>
</file>